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49" r:id="rId2"/>
  </p:sldMasterIdLst>
  <p:notesMasterIdLst>
    <p:notesMasterId r:id="rId8"/>
  </p:notesMasterIdLst>
  <p:handoutMasterIdLst>
    <p:handoutMasterId r:id="rId9"/>
  </p:handoutMasterIdLst>
  <p:sldIdLst>
    <p:sldId id="256" r:id="rId3"/>
    <p:sldId id="300" r:id="rId4"/>
    <p:sldId id="312" r:id="rId5"/>
    <p:sldId id="313" r:id="rId6"/>
    <p:sldId id="314" r:id="rId7"/>
  </p:sldIdLst>
  <p:sldSz cx="9144000" cy="6858000" type="screen4x3"/>
  <p:notesSz cx="6794500" cy="9931400"/>
  <p:defaultTextStyle>
    <a:defPPr>
      <a:defRPr lang="it-IT"/>
    </a:defPPr>
    <a:lvl1pPr algn="ctr" rtl="0" fontAlgn="base">
      <a:spcBef>
        <a:spcPct val="50000"/>
      </a:spcBef>
      <a:spcAft>
        <a:spcPct val="0"/>
      </a:spcAft>
      <a:buFont typeface="Wingdings" panose="05000000000000000000" pitchFamily="2" charset="2"/>
      <a:buChar char="Ø"/>
      <a:defRPr sz="2200" kern="1200">
        <a:solidFill>
          <a:schemeClr val="tx1"/>
        </a:solidFill>
        <a:latin typeface="Verdana" panose="020B0604030504040204" pitchFamily="34" charset="0"/>
        <a:ea typeface="MS PGothic" panose="020B0600070205080204" pitchFamily="34" charset="-128"/>
        <a:cs typeface="+mn-cs"/>
      </a:defRPr>
    </a:lvl1pPr>
    <a:lvl2pPr marL="457200" algn="ctr" rtl="0" fontAlgn="base">
      <a:spcBef>
        <a:spcPct val="50000"/>
      </a:spcBef>
      <a:spcAft>
        <a:spcPct val="0"/>
      </a:spcAft>
      <a:buFont typeface="Wingdings" panose="05000000000000000000" pitchFamily="2" charset="2"/>
      <a:buChar char="Ø"/>
      <a:defRPr sz="2200" kern="1200">
        <a:solidFill>
          <a:schemeClr val="tx1"/>
        </a:solidFill>
        <a:latin typeface="Verdana" panose="020B0604030504040204" pitchFamily="34" charset="0"/>
        <a:ea typeface="MS PGothic" panose="020B0600070205080204" pitchFamily="34" charset="-128"/>
        <a:cs typeface="+mn-cs"/>
      </a:defRPr>
    </a:lvl2pPr>
    <a:lvl3pPr marL="914400" algn="ctr" rtl="0" fontAlgn="base">
      <a:spcBef>
        <a:spcPct val="50000"/>
      </a:spcBef>
      <a:spcAft>
        <a:spcPct val="0"/>
      </a:spcAft>
      <a:buFont typeface="Wingdings" panose="05000000000000000000" pitchFamily="2" charset="2"/>
      <a:buChar char="Ø"/>
      <a:defRPr sz="2200" kern="1200">
        <a:solidFill>
          <a:schemeClr val="tx1"/>
        </a:solidFill>
        <a:latin typeface="Verdana" panose="020B0604030504040204" pitchFamily="34" charset="0"/>
        <a:ea typeface="MS PGothic" panose="020B0600070205080204" pitchFamily="34" charset="-128"/>
        <a:cs typeface="+mn-cs"/>
      </a:defRPr>
    </a:lvl3pPr>
    <a:lvl4pPr marL="1371600" algn="ctr" rtl="0" fontAlgn="base">
      <a:spcBef>
        <a:spcPct val="50000"/>
      </a:spcBef>
      <a:spcAft>
        <a:spcPct val="0"/>
      </a:spcAft>
      <a:buFont typeface="Wingdings" panose="05000000000000000000" pitchFamily="2" charset="2"/>
      <a:buChar char="Ø"/>
      <a:defRPr sz="2200" kern="1200">
        <a:solidFill>
          <a:schemeClr val="tx1"/>
        </a:solidFill>
        <a:latin typeface="Verdana" panose="020B0604030504040204" pitchFamily="34" charset="0"/>
        <a:ea typeface="MS PGothic" panose="020B0600070205080204" pitchFamily="34" charset="-128"/>
        <a:cs typeface="+mn-cs"/>
      </a:defRPr>
    </a:lvl4pPr>
    <a:lvl5pPr marL="1828800" algn="ctr" rtl="0" fontAlgn="base">
      <a:spcBef>
        <a:spcPct val="50000"/>
      </a:spcBef>
      <a:spcAft>
        <a:spcPct val="0"/>
      </a:spcAft>
      <a:buFont typeface="Wingdings" panose="05000000000000000000" pitchFamily="2" charset="2"/>
      <a:buChar char="Ø"/>
      <a:defRPr sz="2200" kern="1200">
        <a:solidFill>
          <a:schemeClr val="tx1"/>
        </a:solidFill>
        <a:latin typeface="Verdana" panose="020B060403050404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200" kern="1200">
        <a:solidFill>
          <a:schemeClr val="tx1"/>
        </a:solidFill>
        <a:latin typeface="Verdana" panose="020B060403050404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200" kern="1200">
        <a:solidFill>
          <a:schemeClr val="tx1"/>
        </a:solidFill>
        <a:latin typeface="Verdana" panose="020B060403050404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200" kern="1200">
        <a:solidFill>
          <a:schemeClr val="tx1"/>
        </a:solidFill>
        <a:latin typeface="Verdana" panose="020B060403050404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200" kern="1200">
        <a:solidFill>
          <a:schemeClr val="tx1"/>
        </a:solidFill>
        <a:latin typeface="Verdana" panose="020B060403050404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3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B66D"/>
    <a:srgbClr val="D0DD55"/>
    <a:srgbClr val="EB690B"/>
    <a:srgbClr val="B43E91"/>
    <a:srgbClr val="BA634C"/>
    <a:srgbClr val="FFCC99"/>
    <a:srgbClr val="E6D0E6"/>
    <a:srgbClr val="E4EB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>
        <p:scale>
          <a:sx n="100" d="100"/>
          <a:sy n="100" d="100"/>
        </p:scale>
        <p:origin x="-210" y="-96"/>
      </p:cViewPr>
      <p:guideLst>
        <p:guide orient="horz" pos="2160"/>
        <p:guide pos="283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 /><Relationship Id="rId13" Type="http://schemas.openxmlformats.org/officeDocument/2006/relationships/tableStyles" Target="tableStyles.xml" /><Relationship Id="rId3" Type="http://schemas.openxmlformats.org/officeDocument/2006/relationships/slide" Target="slides/slide1.xml" /><Relationship Id="rId7" Type="http://schemas.openxmlformats.org/officeDocument/2006/relationships/slide" Target="slides/slide5.xml" /><Relationship Id="rId12" Type="http://schemas.openxmlformats.org/officeDocument/2006/relationships/theme" Target="theme/theme1.xml" /><Relationship Id="rId2" Type="http://schemas.openxmlformats.org/officeDocument/2006/relationships/slideMaster" Target="slideMasters/slideMaster2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4.xml" /><Relationship Id="rId11" Type="http://schemas.openxmlformats.org/officeDocument/2006/relationships/viewProps" Target="viewProps.xml" /><Relationship Id="rId5" Type="http://schemas.openxmlformats.org/officeDocument/2006/relationships/slide" Target="slides/slide3.xml" /><Relationship Id="rId10" Type="http://schemas.openxmlformats.org/officeDocument/2006/relationships/presProps" Target="presProps.xml" /><Relationship Id="rId4" Type="http://schemas.openxmlformats.org/officeDocument/2006/relationships/slide" Target="slides/slide2.xml" /><Relationship Id="rId9" Type="http://schemas.openxmlformats.org/officeDocument/2006/relationships/handoutMaster" Target="handoutMasters/handoutMaster1.xml" 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>
            <a:extLst>
              <a:ext uri="{FF2B5EF4-FFF2-40B4-BE49-F238E27FC236}">
                <a16:creationId xmlns:a16="http://schemas.microsoft.com/office/drawing/2014/main" id="{DF50FC2E-2D92-4D37-AD86-DB844B287A1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FontTx/>
              <a:buNone/>
              <a:defRPr sz="1200">
                <a:latin typeface="Arial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6803" name="Rectangle 3">
            <a:extLst>
              <a:ext uri="{FF2B5EF4-FFF2-40B4-BE49-F238E27FC236}">
                <a16:creationId xmlns:a16="http://schemas.microsoft.com/office/drawing/2014/main" id="{4ED199DB-C318-47AE-AF76-5A3148A79604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810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>
                <a:latin typeface="Arial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6804" name="Rectangle 4">
            <a:extLst>
              <a:ext uri="{FF2B5EF4-FFF2-40B4-BE49-F238E27FC236}">
                <a16:creationId xmlns:a16="http://schemas.microsoft.com/office/drawing/2014/main" id="{4F0CB978-80CE-45A5-8A95-832190345166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FontTx/>
              <a:buNone/>
              <a:defRPr sz="1200">
                <a:latin typeface="Arial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6805" name="Rectangle 5">
            <a:extLst>
              <a:ext uri="{FF2B5EF4-FFF2-40B4-BE49-F238E27FC236}">
                <a16:creationId xmlns:a16="http://schemas.microsoft.com/office/drawing/2014/main" id="{1E521A45-3FCE-4CD9-8DC6-4CBF8A75233E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8100" y="9432925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fld id="{2A371434-ED05-4B3F-A025-C5DC2E1238DD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B9E5D7D1-05F3-4BF1-9440-2C2AD5DE694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FontTx/>
              <a:buNone/>
              <a:defRPr sz="1200">
                <a:latin typeface="Arial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5E6AD439-A8A1-426E-AB0A-CF60B555A868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4810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>
                <a:latin typeface="Arial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2292" name="Rectangle 4">
            <a:extLst>
              <a:ext uri="{FF2B5EF4-FFF2-40B4-BE49-F238E27FC236}">
                <a16:creationId xmlns:a16="http://schemas.microsoft.com/office/drawing/2014/main" id="{73081432-D83E-4CC9-9792-667972575E71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4400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E6AFE3B3-5A97-4431-848E-04E73C5AD2A8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8050"/>
            <a:ext cx="5435600" cy="446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/>
              <a:t>Fare clic per modificare gli stili del testo dello schema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74708A3D-4A59-4AE5-9F3C-D887C6FE9ED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FontTx/>
              <a:buNone/>
              <a:defRPr sz="1200">
                <a:latin typeface="Arial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D8688EBE-C222-42B8-9D95-1A3A6DE769B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100" y="9432925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fld id="{97278B02-EBE3-48EF-AFE7-871F2C812127}" type="slidenum">
              <a:rPr lang="it-IT" altLang="en-US"/>
              <a:pPr/>
              <a:t>‹N›</a:t>
            </a:fld>
            <a:endParaRPr lang="it-IT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MS PGothic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MS PGothic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 /><Relationship Id="rId1" Type="http://schemas.openxmlformats.org/officeDocument/2006/relationships/notesMaster" Target="../notesMasters/notesMaster1.xml" 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 /><Relationship Id="rId1" Type="http://schemas.openxmlformats.org/officeDocument/2006/relationships/notesMaster" Target="../notesMasters/notesMaster1.xml" 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 /><Relationship Id="rId1" Type="http://schemas.openxmlformats.org/officeDocument/2006/relationships/notesMaster" Target="../notesMasters/notesMaster1.xml" 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>
            <a:extLst>
              <a:ext uri="{FF2B5EF4-FFF2-40B4-BE49-F238E27FC236}">
                <a16:creationId xmlns:a16="http://schemas.microsoft.com/office/drawing/2014/main" id="{0A310C3D-52BA-4C01-93CE-2F212E29024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5" name="Notes Placeholder 2">
            <a:extLst>
              <a:ext uri="{FF2B5EF4-FFF2-40B4-BE49-F238E27FC236}">
                <a16:creationId xmlns:a16="http://schemas.microsoft.com/office/drawing/2014/main" id="{E12BA9F6-AC6F-4D0F-9049-DB55B78CCD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3316" name="Slide Number Placeholder 3">
            <a:extLst>
              <a:ext uri="{FF2B5EF4-FFF2-40B4-BE49-F238E27FC236}">
                <a16:creationId xmlns:a16="http://schemas.microsoft.com/office/drawing/2014/main" id="{2FC68153-F315-4C61-A947-7C298A9EB38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07D408E1-13EC-4A5B-B9FA-DED86ECF609F}" type="slidenum">
              <a:rPr lang="it-IT" altLang="en-US" sz="1200">
                <a:latin typeface="Arial" panose="020B0604020202020204" pitchFamily="34" charset="0"/>
              </a:rPr>
              <a:pPr eaLnBrk="1" hangingPunct="1"/>
              <a:t>1</a:t>
            </a:fld>
            <a:endParaRPr lang="it-IT" altLang="en-US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>
            <a:extLst>
              <a:ext uri="{FF2B5EF4-FFF2-40B4-BE49-F238E27FC236}">
                <a16:creationId xmlns:a16="http://schemas.microsoft.com/office/drawing/2014/main" id="{6437B33A-047A-4B28-BCFE-E6A74047354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>
            <a:extLst>
              <a:ext uri="{FF2B5EF4-FFF2-40B4-BE49-F238E27FC236}">
                <a16:creationId xmlns:a16="http://schemas.microsoft.com/office/drawing/2014/main" id="{A24293C1-6A3E-48A1-8C81-9C8DA1E526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4340" name="Slide Number Placeholder 3">
            <a:extLst>
              <a:ext uri="{FF2B5EF4-FFF2-40B4-BE49-F238E27FC236}">
                <a16:creationId xmlns:a16="http://schemas.microsoft.com/office/drawing/2014/main" id="{4635EA7B-9C31-45EA-8B16-D229EB8D25D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C7AF44C0-8C8B-43BD-8D0D-CBD7BDD9AA1C}" type="slidenum">
              <a:rPr lang="it-IT" altLang="en-US" sz="1200">
                <a:latin typeface="Arial" panose="020B0604020202020204" pitchFamily="34" charset="0"/>
              </a:rPr>
              <a:pPr eaLnBrk="1" hangingPunct="1"/>
              <a:t>2</a:t>
            </a:fld>
            <a:endParaRPr lang="it-IT" altLang="en-US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>
            <a:extLst>
              <a:ext uri="{FF2B5EF4-FFF2-40B4-BE49-F238E27FC236}">
                <a16:creationId xmlns:a16="http://schemas.microsoft.com/office/drawing/2014/main" id="{5C72E9D7-B71F-4B7A-B097-FEC66E3A07A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Notes Placeholder 2">
            <a:extLst>
              <a:ext uri="{FF2B5EF4-FFF2-40B4-BE49-F238E27FC236}">
                <a16:creationId xmlns:a16="http://schemas.microsoft.com/office/drawing/2014/main" id="{44C9F615-578D-443D-8EF0-473FEFFBDE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5364" name="Slide Number Placeholder 3">
            <a:extLst>
              <a:ext uri="{FF2B5EF4-FFF2-40B4-BE49-F238E27FC236}">
                <a16:creationId xmlns:a16="http://schemas.microsoft.com/office/drawing/2014/main" id="{A8A74E3A-D879-4AE0-909F-AD2F77839B1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9C033F88-088E-4CC1-BF0E-B37CAA16AA31}" type="slidenum">
              <a:rPr lang="it-IT" altLang="en-US" sz="1200">
                <a:latin typeface="Arial" panose="020B0604020202020204" pitchFamily="34" charset="0"/>
              </a:rPr>
              <a:pPr eaLnBrk="1" hangingPunct="1"/>
              <a:t>3</a:t>
            </a:fld>
            <a:endParaRPr lang="it-IT" altLang="en-US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>
            <a:extLst>
              <a:ext uri="{FF2B5EF4-FFF2-40B4-BE49-F238E27FC236}">
                <a16:creationId xmlns:a16="http://schemas.microsoft.com/office/drawing/2014/main" id="{2CF21BAA-CBEB-4F86-8724-6ADAB8D6B0E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Notes Placeholder 2">
            <a:extLst>
              <a:ext uri="{FF2B5EF4-FFF2-40B4-BE49-F238E27FC236}">
                <a16:creationId xmlns:a16="http://schemas.microsoft.com/office/drawing/2014/main" id="{1B991422-6B8A-4135-A926-2B202BDA51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6388" name="Slide Number Placeholder 3">
            <a:extLst>
              <a:ext uri="{FF2B5EF4-FFF2-40B4-BE49-F238E27FC236}">
                <a16:creationId xmlns:a16="http://schemas.microsoft.com/office/drawing/2014/main" id="{20695C26-C3E7-4F75-B3FA-DA7CE879ED3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B3EA5240-DB6E-4D49-B196-60CCF709DE47}" type="slidenum">
              <a:rPr lang="it-IT" altLang="en-US" sz="1200">
                <a:latin typeface="Arial" panose="020B0604020202020204" pitchFamily="34" charset="0"/>
              </a:rPr>
              <a:pPr eaLnBrk="1" hangingPunct="1"/>
              <a:t>4</a:t>
            </a:fld>
            <a:endParaRPr lang="it-IT" altLang="en-US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>
            <a:extLst>
              <a:ext uri="{FF2B5EF4-FFF2-40B4-BE49-F238E27FC236}">
                <a16:creationId xmlns:a16="http://schemas.microsoft.com/office/drawing/2014/main" id="{EC84FE5F-A4A9-40A1-AF94-0A0964F0837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>
            <a:extLst>
              <a:ext uri="{FF2B5EF4-FFF2-40B4-BE49-F238E27FC236}">
                <a16:creationId xmlns:a16="http://schemas.microsoft.com/office/drawing/2014/main" id="{365731B4-BB21-452F-9964-028A428EC9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7412" name="Slide Number Placeholder 3">
            <a:extLst>
              <a:ext uri="{FF2B5EF4-FFF2-40B4-BE49-F238E27FC236}">
                <a16:creationId xmlns:a16="http://schemas.microsoft.com/office/drawing/2014/main" id="{F590A4EA-B73B-4DA2-BDCE-BA446B73775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718AEA6F-07F4-4E1A-A049-E0D7D68C82C5}" type="slidenum">
              <a:rPr lang="it-IT" altLang="en-US" sz="1200">
                <a:latin typeface="Arial" panose="020B0604020202020204" pitchFamily="34" charset="0"/>
              </a:rPr>
              <a:pPr eaLnBrk="1" hangingPunct="1"/>
              <a:t>5</a:t>
            </a:fld>
            <a:endParaRPr lang="it-IT" altLang="en-US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7F8C25E-7840-49DD-92C6-3D413EFA580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© Pearson Italia spa 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947888C-2C5A-4B4F-A47C-7F2FC6A9E3C5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52DC19-EBBB-402B-AB53-C346C7709184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2392947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06F3C61-65B9-47C8-9BAB-31509127B8C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© Pearson Italia spa 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F9214F0-6500-48A2-B185-C3652A4E42C8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83F4D7-D9BD-4126-9D30-F8396A1CE805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3022624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148C46C-F8B2-4B48-93B0-7917C174DC6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© Pearson Italia spa 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F5E64ED5-FFD0-47DF-B4C1-C2CA7CA342A5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CED261-7CDC-41AA-92AB-152372A32536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42727514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>
            <a:extLst>
              <a:ext uri="{FF2B5EF4-FFF2-40B4-BE49-F238E27FC236}">
                <a16:creationId xmlns:a16="http://schemas.microsoft.com/office/drawing/2014/main" id="{96AD2479-DBA0-427E-B8C4-D497919B7DB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597650"/>
            <a:ext cx="9144000" cy="287338"/>
          </a:xfrm>
          <a:prstGeom prst="rect">
            <a:avLst/>
          </a:prstGeom>
          <a:solidFill>
            <a:srgbClr val="FFC54E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>
              <a:defRPr/>
            </a:pPr>
            <a:endParaRPr lang="it-IT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FEDD31A-1F9A-478A-821B-DA900F3385D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26988"/>
            <a:ext cx="9144000" cy="936626"/>
          </a:xfrm>
          <a:prstGeom prst="rect">
            <a:avLst/>
          </a:prstGeom>
          <a:solidFill>
            <a:srgbClr val="51515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>
              <a:defRPr/>
            </a:pPr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253BACD0-90D2-4456-9766-EE5934F5528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© Pearson Italia spa 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37ABB267-AEA9-4685-A0EE-63DB8651BD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Dalla preistoria alla storia</a:t>
            </a: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C185F3AD-7017-4A6E-B0E0-C65371F3392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8E34B7-2BBC-4E8F-8EA6-F56D5894D5AD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3369302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>
            <a:extLst>
              <a:ext uri="{FF2B5EF4-FFF2-40B4-BE49-F238E27FC236}">
                <a16:creationId xmlns:a16="http://schemas.microsoft.com/office/drawing/2014/main" id="{D852B88E-1C54-4E61-B668-C74E70136AE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597650"/>
            <a:ext cx="9144000" cy="287338"/>
          </a:xfrm>
          <a:prstGeom prst="rect">
            <a:avLst/>
          </a:prstGeom>
          <a:solidFill>
            <a:srgbClr val="FFC54E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>
              <a:defRPr/>
            </a:pPr>
            <a:endParaRPr lang="it-IT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111AEAA-6F9F-4279-BE91-29C2D8406D2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26988"/>
            <a:ext cx="9144000" cy="936626"/>
          </a:xfrm>
          <a:prstGeom prst="rect">
            <a:avLst/>
          </a:prstGeom>
          <a:solidFill>
            <a:srgbClr val="51515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>
              <a:defRPr/>
            </a:pPr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DABF4B19-9CC5-44F3-A4A4-C996A40AA4F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© Pearson Italia spa 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BDD38F16-F1E2-4703-AC96-F939AEF2EB1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Dalla preistoria alla storia</a:t>
            </a: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3B6695A3-21D9-4ECC-A1C6-117492E3D76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FB56B1-B391-4764-A319-9FAA2A4706E5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19070246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>
            <a:extLst>
              <a:ext uri="{FF2B5EF4-FFF2-40B4-BE49-F238E27FC236}">
                <a16:creationId xmlns:a16="http://schemas.microsoft.com/office/drawing/2014/main" id="{15384776-69F8-4194-ABE2-5942F018FC5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597650"/>
            <a:ext cx="9144000" cy="287338"/>
          </a:xfrm>
          <a:prstGeom prst="rect">
            <a:avLst/>
          </a:prstGeom>
          <a:solidFill>
            <a:srgbClr val="FFC54E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>
              <a:defRPr/>
            </a:pPr>
            <a:endParaRPr lang="it-IT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5A9D05C-489B-4C10-A699-D8A67DAE1C3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26988"/>
            <a:ext cx="9144000" cy="936626"/>
          </a:xfrm>
          <a:prstGeom prst="rect">
            <a:avLst/>
          </a:prstGeom>
          <a:solidFill>
            <a:srgbClr val="51515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>
              <a:defRPr/>
            </a:pPr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4A1B0559-D3C7-4E57-947A-866D484C943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© Pearson Italia spa 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00D2E2F0-D9E9-4912-BD23-83EF85769CE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Dalla preistoria alla storia</a:t>
            </a: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EB7C4728-D6D1-4827-AC77-694B96EDD4F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AD6314-A28D-48E5-9792-29794A7E250C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9298988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276F1DD2-9943-421B-9E9E-9B1BAF46D57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597650"/>
            <a:ext cx="9144000" cy="287338"/>
          </a:xfrm>
          <a:prstGeom prst="rect">
            <a:avLst/>
          </a:prstGeom>
          <a:solidFill>
            <a:srgbClr val="FFC54E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>
              <a:defRPr/>
            </a:pPr>
            <a:endParaRPr 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4D2A789-2EF7-4E81-8706-7E860E746EF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26988"/>
            <a:ext cx="9144000" cy="936626"/>
          </a:xfrm>
          <a:prstGeom prst="rect">
            <a:avLst/>
          </a:prstGeom>
          <a:solidFill>
            <a:srgbClr val="51515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>
              <a:defRPr/>
            </a:pPr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86551BDD-48E0-48FA-AAC0-FDA58300C92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© Pearson Italia spa 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C6E53945-381E-479B-9A22-D32E20E609C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Dalla preistoria alla storia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2C318266-9B79-4867-AF3F-D83678C725D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8EDEB5-4273-4FC2-B6C2-0D929F0DD175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41875592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D05BF21-0434-49CF-BE45-ADA826256F1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© Pearson Italia spa 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B4F4E72-B2A9-4EA8-ACE1-D70DF345B2DA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EF5534-2D09-4866-BF24-22BB4448BEB0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3693309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EE1C313-F5A3-4243-9E7D-1EE08C128D0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© Pearson Italia spa 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FDAB3FC-166A-47D8-861E-4322BC2C0D4A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F104B8-5D9C-4C0D-9102-C4826412013C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1235635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A1440D5-DF89-4E6B-9153-90F1377A552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© Pearson Italia spa 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415E32B-8E39-499F-AD50-FB634660EB5F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3A39D6-3017-46C6-BA27-437DC9712A2D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577177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9BC6377-222B-453B-856C-EDF30CE648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© Pearson Italia spa 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7BEB390A-BB00-45B2-8D62-D3B87764EE58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94032B-2F6A-4201-9AF0-A12E2B63E296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82874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5E674765-8FB2-46F2-9F1D-700ED0F5B38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© Pearson Italia spa 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8FBF1C6E-1BFE-4165-B6B4-58977E3BE6B7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4D894E-8AA6-45EA-9898-19EB6E502645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2030511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37F25EDA-EB23-45E7-857B-7565A318832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© Pearson Italia spa </a:t>
            </a:r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850908A2-D842-444E-ACC9-41CD2F651180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F5A48B-725C-4626-90BD-55EA5BECD6A9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3780037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C923793-50AE-44E9-8836-263EF8CC7DF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© Pearson Italia spa 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870A9CF-8CFE-4D0F-8A91-95AA37F01CD3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98F915-D8FB-401A-9750-9EF512EF8FDB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583313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D6A7851-711F-4E76-92B3-E91912BBE29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© Pearson Italia spa 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194DFDA-0445-4FD4-984B-8217F3AFE83D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146985-BDAC-4B4B-B919-747A8DD0930A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2818265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 /><Relationship Id="rId2" Type="http://schemas.openxmlformats.org/officeDocument/2006/relationships/slideLayout" Target="../slideLayouts/slideLayout13.xml" /><Relationship Id="rId1" Type="http://schemas.openxmlformats.org/officeDocument/2006/relationships/slideLayout" Target="../slideLayouts/slideLayout12.xml" /><Relationship Id="rId5" Type="http://schemas.openxmlformats.org/officeDocument/2006/relationships/theme" Target="../theme/theme2.xml" /><Relationship Id="rId4" Type="http://schemas.openxmlformats.org/officeDocument/2006/relationships/slideLayout" Target="../slideLayouts/slideLayout15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1515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>
            <a:extLst>
              <a:ext uri="{FF2B5EF4-FFF2-40B4-BE49-F238E27FC236}">
                <a16:creationId xmlns:a16="http://schemas.microsoft.com/office/drawing/2014/main" id="{FDDC8524-9801-4F85-83C9-E43A75FB91F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10400" y="6597650"/>
            <a:ext cx="213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00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it-IT"/>
              <a:t>© Pearson Italia spa 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F37A6A95-84B5-4A13-8C13-24B3CD3FB53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492500" y="6597650"/>
            <a:ext cx="213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fld id="{AA1CA60E-DD61-401C-86D3-E122F3B22446}" type="slidenum">
              <a:rPr lang="it-IT" altLang="en-US"/>
              <a:pPr/>
              <a:t>‹N›</a:t>
            </a:fld>
            <a:endParaRPr lang="it-IT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06" r:id="rId1"/>
    <p:sldLayoutId id="2147484307" r:id="rId2"/>
    <p:sldLayoutId id="2147484308" r:id="rId3"/>
    <p:sldLayoutId id="2147484309" r:id="rId4"/>
    <p:sldLayoutId id="2147484310" r:id="rId5"/>
    <p:sldLayoutId id="2147484311" r:id="rId6"/>
    <p:sldLayoutId id="2147484312" r:id="rId7"/>
    <p:sldLayoutId id="2147484313" r:id="rId8"/>
    <p:sldLayoutId id="2147484314" r:id="rId9"/>
    <p:sldLayoutId id="2147484315" r:id="rId10"/>
    <p:sldLayoutId id="2147484316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  <a:cs typeface="MS PGothic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58DAF7ED-2224-446B-96E3-7DC10EDCF49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597650"/>
            <a:ext cx="9144000" cy="287338"/>
          </a:xfrm>
          <a:prstGeom prst="rect">
            <a:avLst/>
          </a:prstGeom>
          <a:solidFill>
            <a:srgbClr val="FFC54E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>
              <a:defRPr/>
            </a:pPr>
            <a:endParaRPr lang="it-IT"/>
          </a:p>
        </p:txBody>
      </p:sp>
      <p:sp>
        <p:nvSpPr>
          <p:cNvPr id="3074" name="Rectangle 2">
            <a:extLst>
              <a:ext uri="{FF2B5EF4-FFF2-40B4-BE49-F238E27FC236}">
                <a16:creationId xmlns:a16="http://schemas.microsoft.com/office/drawing/2014/main" id="{0594B777-5CB5-49DA-9346-D7C37FDBE6A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10400" y="6597650"/>
            <a:ext cx="213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20000"/>
              </a:spcBef>
              <a:buFontTx/>
              <a:buNone/>
              <a:defRPr sz="100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it-IT"/>
              <a:t>© Pearson Italia spa 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38CDB85-0140-43E8-BB21-AEEA407A557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586538"/>
            <a:ext cx="2895600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FontTx/>
              <a:buNone/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it-IT"/>
              <a:t>Dalla preistoria alla storia</a:t>
            </a:r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6AC78EA5-A76E-415B-8918-0EFD2D404A7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492500" y="6597650"/>
            <a:ext cx="213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fld id="{9EFE4309-83DD-4A34-96EF-E29D7598E027}" type="slidenum">
              <a:rPr lang="it-IT" altLang="en-US"/>
              <a:pPr/>
              <a:t>‹N›</a:t>
            </a:fld>
            <a:endParaRPr lang="it-IT" altLang="en-US"/>
          </a:p>
        </p:txBody>
      </p:sp>
      <p:sp>
        <p:nvSpPr>
          <p:cNvPr id="13318" name="Rectangle 6">
            <a:extLst>
              <a:ext uri="{FF2B5EF4-FFF2-40B4-BE49-F238E27FC236}">
                <a16:creationId xmlns:a16="http://schemas.microsoft.com/office/drawing/2014/main" id="{A216E8F5-053C-4F55-93C3-809F6A33383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26988"/>
            <a:ext cx="9144000" cy="936626"/>
          </a:xfrm>
          <a:prstGeom prst="rect">
            <a:avLst/>
          </a:prstGeom>
          <a:solidFill>
            <a:srgbClr val="51515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>
              <a:defRPr/>
            </a:pPr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17" r:id="rId1"/>
    <p:sldLayoutId id="2147484318" r:id="rId2"/>
    <p:sldLayoutId id="2147484319" r:id="rId3"/>
    <p:sldLayoutId id="2147484320" r:id="rId4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  <a:cs typeface="MS PGothic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 /><Relationship Id="rId2" Type="http://schemas.openxmlformats.org/officeDocument/2006/relationships/notesSlide" Target="../notesSlides/notesSlide2.xml" /><Relationship Id="rId1" Type="http://schemas.openxmlformats.org/officeDocument/2006/relationships/slideLayout" Target="../slideLayouts/slideLayout13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 /><Relationship Id="rId1" Type="http://schemas.openxmlformats.org/officeDocument/2006/relationships/slideLayout" Target="../slideLayouts/slideLayout13.xml" 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 /><Relationship Id="rId2" Type="http://schemas.openxmlformats.org/officeDocument/2006/relationships/notesSlide" Target="../notesSlides/notesSlide4.xml" /><Relationship Id="rId1" Type="http://schemas.openxmlformats.org/officeDocument/2006/relationships/slideLayout" Target="../slideLayouts/slideLayout13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 /><Relationship Id="rId1" Type="http://schemas.openxmlformats.org/officeDocument/2006/relationships/slideLayout" Target="../slideLayouts/slideLayout13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>
            <a:extLst>
              <a:ext uri="{FF2B5EF4-FFF2-40B4-BE49-F238E27FC236}">
                <a16:creationId xmlns:a16="http://schemas.microsoft.com/office/drawing/2014/main" id="{AC349FFC-C254-4C62-BC81-D9269BE425A4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it-IT" altLang="en-US" sz="1000">
                <a:latin typeface="Arial" panose="020B0604020202020204" pitchFamily="34" charset="0"/>
              </a:rPr>
              <a:t>© Pearson Italia spa </a:t>
            </a:r>
          </a:p>
        </p:txBody>
      </p:sp>
      <p:sp>
        <p:nvSpPr>
          <p:cNvPr id="7171" name="Rectangle 6">
            <a:extLst>
              <a:ext uri="{FF2B5EF4-FFF2-40B4-BE49-F238E27FC236}">
                <a16:creationId xmlns:a16="http://schemas.microsoft.com/office/drawing/2014/main" id="{7FCD8B28-0600-47F5-8796-B02AA2E87BFB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1DFED96F-D0F5-480B-97E9-1B69584F0B88}" type="slidenum">
              <a:rPr lang="it-IT" altLang="en-US" sz="1200">
                <a:latin typeface="Arial" panose="020B0604020202020204" pitchFamily="34" charset="0"/>
              </a:rPr>
              <a:pPr eaLnBrk="1" hangingPunct="1"/>
              <a:t>1</a:t>
            </a:fld>
            <a:endParaRPr lang="it-IT" altLang="en-US" sz="1200">
              <a:latin typeface="Arial" panose="020B0604020202020204" pitchFamily="34" charset="0"/>
            </a:endParaRPr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A9B22E97-E4FC-4932-A169-02674E8F53C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 bwMode="auto">
          <a:xfrm>
            <a:off x="250825" y="2757488"/>
            <a:ext cx="8642350" cy="2117725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Aft>
                <a:spcPts val="1200"/>
              </a:spcAft>
              <a:defRPr/>
            </a:pPr>
            <a:r>
              <a:rPr lang="it-IT" b="1">
                <a:solidFill>
                  <a:srgbClr val="FFC54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charset="0"/>
                <a:ea typeface="MS PGothic" charset="0"/>
              </a:rPr>
              <a:t>L'Europa carolingia</a:t>
            </a:r>
            <a:endParaRPr lang="it-IT" sz="3200" b="1">
              <a:solidFill>
                <a:srgbClr val="FFC54E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charset="0"/>
              <a:ea typeface="MS PGothic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DE2C31B2-AC1B-4AFA-A58B-9CB731D9B553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it-IT" altLang="en-US" sz="1000">
                <a:latin typeface="Arial" panose="020B0604020202020204" pitchFamily="34" charset="0"/>
              </a:rPr>
              <a:t>© Pearson Italia spa 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2DC6F6BA-1919-4778-8162-6B01A425097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it-IT" altLang="en-US" sz="1200">
                <a:latin typeface="Arial" panose="020B0604020202020204" pitchFamily="34" charset="0"/>
              </a:rPr>
              <a:t>L'Europa carolingia</a:t>
            </a:r>
          </a:p>
        </p:txBody>
      </p:sp>
      <p:sp>
        <p:nvSpPr>
          <p:cNvPr id="8196" name="Rectangle 4">
            <a:extLst>
              <a:ext uri="{FF2B5EF4-FFF2-40B4-BE49-F238E27FC236}">
                <a16:creationId xmlns:a16="http://schemas.microsoft.com/office/drawing/2014/main" id="{25E59729-912C-4093-8BE8-6B4365FD845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A441F187-970C-4D8E-A1FC-F275B9E30A27}" type="slidenum">
              <a:rPr lang="it-IT" altLang="en-US" sz="1200">
                <a:latin typeface="Arial" panose="020B0604020202020204" pitchFamily="34" charset="0"/>
              </a:rPr>
              <a:pPr eaLnBrk="1" hangingPunct="1"/>
              <a:t>2</a:t>
            </a:fld>
            <a:endParaRPr lang="it-IT" altLang="en-US" sz="1200">
              <a:latin typeface="Arial" panose="020B0604020202020204" pitchFamily="34" charset="0"/>
            </a:endParaRPr>
          </a:p>
        </p:txBody>
      </p:sp>
      <p:sp>
        <p:nvSpPr>
          <p:cNvPr id="8197" name="Text Box 4">
            <a:extLst>
              <a:ext uri="{FF2B5EF4-FFF2-40B4-BE49-F238E27FC236}">
                <a16:creationId xmlns:a16="http://schemas.microsoft.com/office/drawing/2014/main" id="{635DD727-65FD-4FD9-84EA-0649B5877C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52425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Tx/>
              <a:buNone/>
            </a:pPr>
            <a:r>
              <a:rPr lang="it-IT" altLang="en-US" sz="2400" b="1">
                <a:solidFill>
                  <a:srgbClr val="FFC54E"/>
                </a:solidFill>
              </a:rPr>
              <a:t>La costruzione dell'Impero carolingio</a:t>
            </a:r>
          </a:p>
        </p:txBody>
      </p:sp>
      <p:sp>
        <p:nvSpPr>
          <p:cNvPr id="27" name="AutoShape 31">
            <a:extLst>
              <a:ext uri="{FF2B5EF4-FFF2-40B4-BE49-F238E27FC236}">
                <a16:creationId xmlns:a16="http://schemas.microsoft.com/office/drawing/2014/main" id="{4A4BB66E-F8A1-4932-B08B-9C274B6E6E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5138" y="4741863"/>
            <a:ext cx="1547812" cy="830262"/>
          </a:xfrm>
          <a:prstGeom prst="roundRect">
            <a:avLst>
              <a:gd name="adj" fmla="val 16667"/>
            </a:avLst>
          </a:prstGeom>
          <a:solidFill>
            <a:srgbClr val="E6D0E6"/>
          </a:solidFill>
          <a:ln>
            <a:noFill/>
          </a:ln>
          <a:effectLst>
            <a:outerShdw blurRad="63500" dist="71842" dir="2700000" algn="ctr" rotWithShape="0">
              <a:srgbClr val="FFE7AB">
                <a:alpha val="74998"/>
              </a:srgbClr>
            </a:outerShdw>
          </a:effectLst>
        </p:spPr>
        <p:txBody>
          <a:bodyPr anchor="ctr">
            <a:spAutoFit/>
          </a:bodyPr>
          <a:lstStyle/>
          <a:p>
            <a:pPr>
              <a:buFont typeface="Wingdings" charset="0"/>
              <a:buNone/>
              <a:defRPr/>
            </a:pPr>
            <a:r>
              <a:rPr lang="it-IT" sz="1600" dirty="0">
                <a:latin typeface="Verdana" charset="0"/>
                <a:ea typeface="ＭＳ Ｐゴシック" charset="0"/>
                <a:cs typeface="ＭＳ Ｐゴシック" charset="0"/>
              </a:rPr>
              <a:t>tensione con Bisanzio</a:t>
            </a:r>
          </a:p>
        </p:txBody>
      </p:sp>
      <p:sp>
        <p:nvSpPr>
          <p:cNvPr id="8199" name="Rectangle 1">
            <a:extLst>
              <a:ext uri="{FF2B5EF4-FFF2-40B4-BE49-F238E27FC236}">
                <a16:creationId xmlns:a16="http://schemas.microsoft.com/office/drawing/2014/main" id="{2998823B-2172-4753-A448-DA01EA40AF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5225" y="3025775"/>
            <a:ext cx="1416050" cy="831850"/>
          </a:xfrm>
          <a:prstGeom prst="rect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it-IT" altLang="en-US" sz="1800">
                <a:solidFill>
                  <a:schemeClr val="bg1"/>
                </a:solidFill>
              </a:rPr>
              <a:t>Carlo </a:t>
            </a:r>
            <a:br>
              <a:rPr lang="it-IT" altLang="en-US" sz="1800">
                <a:solidFill>
                  <a:schemeClr val="bg1"/>
                </a:solidFill>
              </a:rPr>
            </a:br>
            <a:r>
              <a:rPr lang="it-IT" altLang="en-US" sz="1800">
                <a:solidFill>
                  <a:schemeClr val="bg1"/>
                </a:solidFill>
              </a:rPr>
              <a:t>Magno</a:t>
            </a:r>
          </a:p>
        </p:txBody>
      </p:sp>
      <p:grpSp>
        <p:nvGrpSpPr>
          <p:cNvPr id="8200" name="Group 2">
            <a:extLst>
              <a:ext uri="{FF2B5EF4-FFF2-40B4-BE49-F238E27FC236}">
                <a16:creationId xmlns:a16="http://schemas.microsoft.com/office/drawing/2014/main" id="{2028F986-CACA-40E5-AACC-3FAA0F913828}"/>
              </a:ext>
            </a:extLst>
          </p:cNvPr>
          <p:cNvGrpSpPr>
            <a:grpSpLocks/>
          </p:cNvGrpSpPr>
          <p:nvPr/>
        </p:nvGrpSpPr>
        <p:grpSpPr bwMode="auto">
          <a:xfrm>
            <a:off x="57150" y="2871788"/>
            <a:ext cx="1654175" cy="1139825"/>
            <a:chOff x="2665412" y="1628800"/>
            <a:chExt cx="1654175" cy="1139800"/>
          </a:xfrm>
        </p:grpSpPr>
        <p:sp>
          <p:nvSpPr>
            <p:cNvPr id="8224" name="Oval 1">
              <a:extLst>
                <a:ext uri="{FF2B5EF4-FFF2-40B4-BE49-F238E27FC236}">
                  <a16:creationId xmlns:a16="http://schemas.microsoft.com/office/drawing/2014/main" id="{3AB44705-535F-4A9D-8F22-942D70CA75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65412" y="1628800"/>
              <a:ext cx="1654175" cy="1139800"/>
            </a:xfrm>
            <a:prstGeom prst="ellipse">
              <a:avLst/>
            </a:prstGeom>
            <a:noFill/>
            <a:ln w="28575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buFont typeface="Wingdings" panose="05000000000000000000" pitchFamily="2" charset="2"/>
                <a:buChar char="Ø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buFont typeface="Wingdings" panose="05000000000000000000" pitchFamily="2" charset="2"/>
                <a:buChar char="Ø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buFont typeface="Wingdings" panose="05000000000000000000" pitchFamily="2" charset="2"/>
                <a:buChar char="Ø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buFont typeface="Wingdings" panose="05000000000000000000" pitchFamily="2" charset="2"/>
                <a:buChar char="Ø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algn="l" eaLnBrk="1" hangingPunct="1"/>
              <a:endParaRPr lang="en-US" altLang="en-US"/>
            </a:p>
          </p:txBody>
        </p:sp>
        <p:sp>
          <p:nvSpPr>
            <p:cNvPr id="8225" name="CasellaDiTesto 72">
              <a:extLst>
                <a:ext uri="{FF2B5EF4-FFF2-40B4-BE49-F238E27FC236}">
                  <a16:creationId xmlns:a16="http://schemas.microsoft.com/office/drawing/2014/main" id="{58727E03-EEDB-4905-8746-60309A029F7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13900" y="1783503"/>
              <a:ext cx="1157199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buFont typeface="Wingdings" panose="05000000000000000000" pitchFamily="2" charset="2"/>
                <a:buChar char="Ø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buFont typeface="Wingdings" panose="05000000000000000000" pitchFamily="2" charset="2"/>
                <a:buChar char="Ø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buFont typeface="Wingdings" panose="05000000000000000000" pitchFamily="2" charset="2"/>
                <a:buChar char="Ø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buFont typeface="Wingdings" panose="05000000000000000000" pitchFamily="2" charset="2"/>
                <a:buChar char="Ø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buFont typeface="Wingdings" panose="05000000000000000000" pitchFamily="2" charset="2"/>
                <a:buNone/>
              </a:pPr>
              <a:r>
                <a:rPr lang="it-IT" altLang="en-US" sz="1600"/>
                <a:t>Regno </a:t>
              </a:r>
              <a:br>
                <a:rPr lang="it-IT" altLang="en-US" sz="1600"/>
              </a:br>
              <a:r>
                <a:rPr lang="it-IT" altLang="en-US" sz="1600"/>
                <a:t>dei franchi</a:t>
              </a:r>
            </a:p>
          </p:txBody>
        </p:sp>
      </p:grpSp>
      <p:sp>
        <p:nvSpPr>
          <p:cNvPr id="8201" name="Rectangle 36">
            <a:extLst>
              <a:ext uri="{FF2B5EF4-FFF2-40B4-BE49-F238E27FC236}">
                <a16:creationId xmlns:a16="http://schemas.microsoft.com/office/drawing/2014/main" id="{2173A01D-EEEC-481A-A78C-C830C28955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52950" y="3025775"/>
            <a:ext cx="1674813" cy="831850"/>
          </a:xfrm>
          <a:prstGeom prst="rect">
            <a:avLst/>
          </a:prstGeom>
          <a:noFill/>
          <a:ln w="19050">
            <a:solidFill>
              <a:srgbClr val="CC00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it-IT" altLang="en-US" sz="1600"/>
              <a:t>consacrazione imperiale</a:t>
            </a:r>
            <a:br>
              <a:rPr lang="it-IT" altLang="en-US" sz="1600"/>
            </a:br>
            <a:r>
              <a:rPr lang="it-IT" altLang="en-US" sz="1600"/>
              <a:t>(800)</a:t>
            </a:r>
          </a:p>
        </p:txBody>
      </p:sp>
      <p:cxnSp>
        <p:nvCxnSpPr>
          <p:cNvPr id="8202" name="Straight Arrow Connector 8">
            <a:extLst>
              <a:ext uri="{FF2B5EF4-FFF2-40B4-BE49-F238E27FC236}">
                <a16:creationId xmlns:a16="http://schemas.microsoft.com/office/drawing/2014/main" id="{C898737E-804B-4811-BC3E-6B64EBEC0BAC}"/>
              </a:ext>
            </a:extLst>
          </p:cNvPr>
          <p:cNvCxnSpPr>
            <a:cxnSpLocks noChangeShapeType="1"/>
            <a:stCxn id="8199" idx="2"/>
            <a:endCxn id="34" idx="0"/>
          </p:cNvCxnSpPr>
          <p:nvPr/>
        </p:nvCxnSpPr>
        <p:spPr bwMode="auto">
          <a:xfrm flipH="1">
            <a:off x="2084388" y="3857625"/>
            <a:ext cx="1058862" cy="884238"/>
          </a:xfrm>
          <a:prstGeom prst="straightConnector1">
            <a:avLst/>
          </a:prstGeom>
          <a:noFill/>
          <a:ln w="19050">
            <a:solidFill>
              <a:srgbClr val="CC0033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03" name="Straight Arrow Connector 41">
            <a:extLst>
              <a:ext uri="{FF2B5EF4-FFF2-40B4-BE49-F238E27FC236}">
                <a16:creationId xmlns:a16="http://schemas.microsoft.com/office/drawing/2014/main" id="{493F5C69-DAC1-4F15-AC51-45CE1BD77552}"/>
              </a:ext>
            </a:extLst>
          </p:cNvPr>
          <p:cNvCxnSpPr>
            <a:cxnSpLocks noChangeShapeType="1"/>
            <a:stCxn id="8199" idx="2"/>
            <a:endCxn id="35" idx="0"/>
          </p:cNvCxnSpPr>
          <p:nvPr/>
        </p:nvCxnSpPr>
        <p:spPr bwMode="auto">
          <a:xfrm>
            <a:off x="3143250" y="3857625"/>
            <a:ext cx="1098550" cy="884238"/>
          </a:xfrm>
          <a:prstGeom prst="straightConnector1">
            <a:avLst/>
          </a:prstGeom>
          <a:noFill/>
          <a:ln w="19050">
            <a:solidFill>
              <a:srgbClr val="CC0033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204" name="Rectangle 36">
            <a:extLst>
              <a:ext uri="{FF2B5EF4-FFF2-40B4-BE49-F238E27FC236}">
                <a16:creationId xmlns:a16="http://schemas.microsoft.com/office/drawing/2014/main" id="{795A5BFC-34B7-40F2-9AAD-653891BA14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05625" y="3025775"/>
            <a:ext cx="1366838" cy="830263"/>
          </a:xfrm>
          <a:prstGeom prst="rect">
            <a:avLst/>
          </a:prstGeom>
          <a:noFill/>
          <a:ln w="19050">
            <a:solidFill>
              <a:srgbClr val="CC00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it-IT" altLang="en-US" sz="1600"/>
              <a:t>Sacro </a:t>
            </a:r>
            <a:br>
              <a:rPr lang="it-IT" altLang="en-US" sz="1600"/>
            </a:br>
            <a:r>
              <a:rPr lang="it-IT" altLang="en-US" sz="1600"/>
              <a:t>romano impero</a:t>
            </a:r>
          </a:p>
        </p:txBody>
      </p:sp>
      <p:grpSp>
        <p:nvGrpSpPr>
          <p:cNvPr id="3" name="Group 9">
            <a:extLst>
              <a:ext uri="{FF2B5EF4-FFF2-40B4-BE49-F238E27FC236}">
                <a16:creationId xmlns:a16="http://schemas.microsoft.com/office/drawing/2014/main" id="{AAFDF892-8608-4AA5-B812-696A9D6B7648}"/>
              </a:ext>
            </a:extLst>
          </p:cNvPr>
          <p:cNvGrpSpPr>
            <a:grpSpLocks/>
          </p:cNvGrpSpPr>
          <p:nvPr/>
        </p:nvGrpSpPr>
        <p:grpSpPr bwMode="auto">
          <a:xfrm>
            <a:off x="2435225" y="1328738"/>
            <a:ext cx="1416050" cy="892175"/>
            <a:chOff x="2083892" y="1510342"/>
            <a:chExt cx="1417388" cy="891543"/>
          </a:xfrm>
        </p:grpSpPr>
        <p:sp>
          <p:nvSpPr>
            <p:cNvPr id="29" name="AutoShape 31">
              <a:extLst>
                <a:ext uri="{FF2B5EF4-FFF2-40B4-BE49-F238E27FC236}">
                  <a16:creationId xmlns:a16="http://schemas.microsoft.com/office/drawing/2014/main" id="{A25E4FF8-536B-49C9-9043-18BE048B29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83892" y="1510342"/>
              <a:ext cx="1417388" cy="891543"/>
            </a:xfrm>
            <a:prstGeom prst="roundRect">
              <a:avLst>
                <a:gd name="adj" fmla="val 16667"/>
              </a:avLst>
            </a:prstGeom>
            <a:solidFill>
              <a:srgbClr val="FFCC99"/>
            </a:solidFill>
            <a:ln>
              <a:noFill/>
            </a:ln>
            <a:effectLst>
              <a:outerShdw blurRad="63500" dist="71842" dir="2700000" algn="ctr" rotWithShape="0">
                <a:srgbClr val="FFE7AB">
                  <a:alpha val="74998"/>
                </a:srgbClr>
              </a:outerShdw>
            </a:effectLst>
          </p:spPr>
          <p:txBody>
            <a:bodyPr anchor="ctr">
              <a:spAutoFit/>
            </a:bodyPr>
            <a:lstStyle/>
            <a:p>
              <a:pPr>
                <a:buFont typeface="Wingdings" charset="0"/>
                <a:buNone/>
                <a:defRPr/>
              </a:pPr>
              <a:endParaRPr lang="it-IT" sz="2000" b="1">
                <a:solidFill>
                  <a:srgbClr val="FFFFFF"/>
                </a:solidFill>
                <a:latin typeface="Verdana" charset="0"/>
                <a:ea typeface="MS PGothic" charset="0"/>
                <a:cs typeface="MS PGothic" charset="0"/>
              </a:endParaRPr>
            </a:p>
          </p:txBody>
        </p:sp>
        <p:sp>
          <p:nvSpPr>
            <p:cNvPr id="8223" name="CasellaDiTesto 72">
              <a:extLst>
                <a:ext uri="{FF2B5EF4-FFF2-40B4-BE49-F238E27FC236}">
                  <a16:creationId xmlns:a16="http://schemas.microsoft.com/office/drawing/2014/main" id="{262C0BE2-E66F-4532-9D97-ADE97D59235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892" y="1540616"/>
              <a:ext cx="1359389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buFont typeface="Wingdings" panose="05000000000000000000" pitchFamily="2" charset="2"/>
                <a:buChar char="Ø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buFont typeface="Wingdings" panose="05000000000000000000" pitchFamily="2" charset="2"/>
                <a:buChar char="Ø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buFont typeface="Wingdings" panose="05000000000000000000" pitchFamily="2" charset="2"/>
                <a:buChar char="Ø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buFont typeface="Wingdings" panose="05000000000000000000" pitchFamily="2" charset="2"/>
                <a:buChar char="Ø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buFont typeface="Wingdings" panose="05000000000000000000" pitchFamily="2" charset="2"/>
                <a:buNone/>
              </a:pPr>
              <a:r>
                <a:rPr lang="it-IT" altLang="en-US" sz="1600"/>
                <a:t>conquista dell’Italia longobarda</a:t>
              </a:r>
            </a:p>
          </p:txBody>
        </p:sp>
      </p:grpSp>
      <p:grpSp>
        <p:nvGrpSpPr>
          <p:cNvPr id="4" name="Group 8">
            <a:extLst>
              <a:ext uri="{FF2B5EF4-FFF2-40B4-BE49-F238E27FC236}">
                <a16:creationId xmlns:a16="http://schemas.microsoft.com/office/drawing/2014/main" id="{51E40254-9953-41AB-B750-A1F8A457E40F}"/>
              </a:ext>
            </a:extLst>
          </p:cNvPr>
          <p:cNvGrpSpPr>
            <a:grpSpLocks/>
          </p:cNvGrpSpPr>
          <p:nvPr/>
        </p:nvGrpSpPr>
        <p:grpSpPr bwMode="auto">
          <a:xfrm>
            <a:off x="1374775" y="4741863"/>
            <a:ext cx="1417638" cy="890587"/>
            <a:chOff x="1682524" y="4995279"/>
            <a:chExt cx="1417388" cy="891543"/>
          </a:xfrm>
        </p:grpSpPr>
        <p:sp>
          <p:nvSpPr>
            <p:cNvPr id="34" name="AutoShape 31">
              <a:extLst>
                <a:ext uri="{FF2B5EF4-FFF2-40B4-BE49-F238E27FC236}">
                  <a16:creationId xmlns:a16="http://schemas.microsoft.com/office/drawing/2014/main" id="{1C7F41D0-E6B2-4836-B3D8-8823C26AC1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2524" y="4995279"/>
              <a:ext cx="1417388" cy="891543"/>
            </a:xfrm>
            <a:prstGeom prst="roundRect">
              <a:avLst>
                <a:gd name="adj" fmla="val 16667"/>
              </a:avLst>
            </a:prstGeom>
            <a:solidFill>
              <a:srgbClr val="FFCC99"/>
            </a:solidFill>
            <a:ln>
              <a:noFill/>
            </a:ln>
            <a:effectLst>
              <a:outerShdw blurRad="63500" dist="71842" dir="2700000" algn="ctr" rotWithShape="0">
                <a:srgbClr val="FFE7AB">
                  <a:alpha val="74998"/>
                </a:srgbClr>
              </a:outerShdw>
            </a:effectLst>
          </p:spPr>
          <p:txBody>
            <a:bodyPr anchor="ctr">
              <a:spAutoFit/>
            </a:bodyPr>
            <a:lstStyle/>
            <a:p>
              <a:pPr>
                <a:buFont typeface="Wingdings" charset="0"/>
                <a:buNone/>
                <a:defRPr/>
              </a:pPr>
              <a:endParaRPr lang="it-IT" sz="2000" b="1">
                <a:solidFill>
                  <a:srgbClr val="FFFFFF"/>
                </a:solidFill>
                <a:latin typeface="Verdana" charset="0"/>
                <a:ea typeface="MS PGothic" charset="0"/>
                <a:cs typeface="MS PGothic" charset="0"/>
              </a:endParaRPr>
            </a:p>
          </p:txBody>
        </p:sp>
        <p:sp>
          <p:nvSpPr>
            <p:cNvPr id="8221" name="CasellaDiTesto 72">
              <a:extLst>
                <a:ext uri="{FF2B5EF4-FFF2-40B4-BE49-F238E27FC236}">
                  <a16:creationId xmlns:a16="http://schemas.microsoft.com/office/drawing/2014/main" id="{EB8005C1-49C8-46D3-93E2-218545B1532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11524" y="5025554"/>
              <a:ext cx="1359389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buFont typeface="Wingdings" panose="05000000000000000000" pitchFamily="2" charset="2"/>
                <a:buChar char="Ø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buFont typeface="Wingdings" panose="05000000000000000000" pitchFamily="2" charset="2"/>
                <a:buChar char="Ø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buFont typeface="Wingdings" panose="05000000000000000000" pitchFamily="2" charset="2"/>
                <a:buChar char="Ø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buFont typeface="Wingdings" panose="05000000000000000000" pitchFamily="2" charset="2"/>
                <a:buChar char="Ø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buFont typeface="Wingdings" panose="05000000000000000000" pitchFamily="2" charset="2"/>
                <a:buNone/>
              </a:pPr>
              <a:r>
                <a:rPr lang="it-IT" altLang="en-US" sz="1600"/>
                <a:t>espansione a nord </a:t>
              </a:r>
              <a:br>
                <a:rPr lang="it-IT" altLang="en-US" sz="1600"/>
              </a:br>
              <a:r>
                <a:rPr lang="it-IT" altLang="en-US" sz="1600"/>
                <a:t>e a est</a:t>
              </a:r>
            </a:p>
          </p:txBody>
        </p:sp>
      </p:grpSp>
      <p:grpSp>
        <p:nvGrpSpPr>
          <p:cNvPr id="5" name="Group 7">
            <a:extLst>
              <a:ext uri="{FF2B5EF4-FFF2-40B4-BE49-F238E27FC236}">
                <a16:creationId xmlns:a16="http://schemas.microsoft.com/office/drawing/2014/main" id="{1EAD838C-D534-40DE-892C-868D79DDD093}"/>
              </a:ext>
            </a:extLst>
          </p:cNvPr>
          <p:cNvGrpSpPr>
            <a:grpSpLocks/>
          </p:cNvGrpSpPr>
          <p:nvPr/>
        </p:nvGrpSpPr>
        <p:grpSpPr bwMode="auto">
          <a:xfrm>
            <a:off x="3502025" y="4741863"/>
            <a:ext cx="1479550" cy="890587"/>
            <a:chOff x="3880446" y="4995280"/>
            <a:chExt cx="1480471" cy="891543"/>
          </a:xfrm>
        </p:grpSpPr>
        <p:sp>
          <p:nvSpPr>
            <p:cNvPr id="35" name="AutoShape 31">
              <a:extLst>
                <a:ext uri="{FF2B5EF4-FFF2-40B4-BE49-F238E27FC236}">
                  <a16:creationId xmlns:a16="http://schemas.microsoft.com/office/drawing/2014/main" id="{C90C13E1-751E-4B67-A4A9-DD53318868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12216" y="4995280"/>
              <a:ext cx="1416931" cy="891543"/>
            </a:xfrm>
            <a:prstGeom prst="roundRect">
              <a:avLst>
                <a:gd name="adj" fmla="val 16667"/>
              </a:avLst>
            </a:prstGeom>
            <a:solidFill>
              <a:srgbClr val="FFCC99"/>
            </a:solidFill>
            <a:ln>
              <a:noFill/>
            </a:ln>
            <a:effectLst>
              <a:outerShdw blurRad="63500" dist="71842" dir="2700000" algn="ctr" rotWithShape="0">
                <a:srgbClr val="FFE7AB">
                  <a:alpha val="74998"/>
                </a:srgbClr>
              </a:outerShdw>
            </a:effectLst>
          </p:spPr>
          <p:txBody>
            <a:bodyPr anchor="ctr">
              <a:spAutoFit/>
            </a:bodyPr>
            <a:lstStyle/>
            <a:p>
              <a:pPr>
                <a:buFont typeface="Wingdings" charset="0"/>
                <a:buNone/>
                <a:defRPr/>
              </a:pPr>
              <a:endParaRPr lang="it-IT" sz="2000" b="1">
                <a:solidFill>
                  <a:srgbClr val="FFFFFF"/>
                </a:solidFill>
                <a:latin typeface="Verdana" charset="0"/>
                <a:ea typeface="MS PGothic" charset="0"/>
                <a:cs typeface="MS PGothic" charset="0"/>
              </a:endParaRPr>
            </a:p>
          </p:txBody>
        </p:sp>
        <p:sp>
          <p:nvSpPr>
            <p:cNvPr id="8219" name="CasellaDiTesto 72">
              <a:extLst>
                <a:ext uri="{FF2B5EF4-FFF2-40B4-BE49-F238E27FC236}">
                  <a16:creationId xmlns:a16="http://schemas.microsoft.com/office/drawing/2014/main" id="{203FB1DE-DFF8-41B1-9BB2-F93722F0799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80446" y="5025554"/>
              <a:ext cx="1480471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buFont typeface="Wingdings" panose="05000000000000000000" pitchFamily="2" charset="2"/>
                <a:buChar char="Ø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buFont typeface="Wingdings" panose="05000000000000000000" pitchFamily="2" charset="2"/>
                <a:buChar char="Ø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buFont typeface="Wingdings" panose="05000000000000000000" pitchFamily="2" charset="2"/>
                <a:buChar char="Ø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buFont typeface="Wingdings" panose="05000000000000000000" pitchFamily="2" charset="2"/>
                <a:buChar char="Ø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buFont typeface="Wingdings" panose="05000000000000000000" pitchFamily="2" charset="2"/>
                <a:buNone/>
              </a:pPr>
              <a:r>
                <a:rPr lang="it-IT" altLang="en-US" sz="1600"/>
                <a:t>scontro con i musulmani in Spagna</a:t>
              </a:r>
            </a:p>
          </p:txBody>
        </p:sp>
      </p:grpSp>
      <p:cxnSp>
        <p:nvCxnSpPr>
          <p:cNvPr id="8208" name="Straight Arrow Connector 41">
            <a:extLst>
              <a:ext uri="{FF2B5EF4-FFF2-40B4-BE49-F238E27FC236}">
                <a16:creationId xmlns:a16="http://schemas.microsoft.com/office/drawing/2014/main" id="{EC9145C6-F1E5-4A47-ADEA-E7C2A7768913}"/>
              </a:ext>
            </a:extLst>
          </p:cNvPr>
          <p:cNvCxnSpPr>
            <a:cxnSpLocks noChangeShapeType="1"/>
            <a:stCxn id="8199" idx="0"/>
            <a:endCxn id="29" idx="2"/>
          </p:cNvCxnSpPr>
          <p:nvPr/>
        </p:nvCxnSpPr>
        <p:spPr bwMode="auto">
          <a:xfrm flipV="1">
            <a:off x="3143250" y="2220913"/>
            <a:ext cx="0" cy="804862"/>
          </a:xfrm>
          <a:prstGeom prst="straightConnector1">
            <a:avLst/>
          </a:prstGeom>
          <a:noFill/>
          <a:ln w="19050">
            <a:solidFill>
              <a:srgbClr val="CC0033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6" name="Group 43">
            <a:extLst>
              <a:ext uri="{FF2B5EF4-FFF2-40B4-BE49-F238E27FC236}">
                <a16:creationId xmlns:a16="http://schemas.microsoft.com/office/drawing/2014/main" id="{E927F652-D8D6-4D9F-BF1F-DD930B44ED81}"/>
              </a:ext>
            </a:extLst>
          </p:cNvPr>
          <p:cNvGrpSpPr>
            <a:grpSpLocks/>
          </p:cNvGrpSpPr>
          <p:nvPr/>
        </p:nvGrpSpPr>
        <p:grpSpPr bwMode="auto">
          <a:xfrm>
            <a:off x="4302125" y="1328738"/>
            <a:ext cx="1417638" cy="892175"/>
            <a:chOff x="2083892" y="1510342"/>
            <a:chExt cx="1417388" cy="891543"/>
          </a:xfrm>
        </p:grpSpPr>
        <p:sp>
          <p:nvSpPr>
            <p:cNvPr id="45" name="AutoShape 31">
              <a:extLst>
                <a:ext uri="{FF2B5EF4-FFF2-40B4-BE49-F238E27FC236}">
                  <a16:creationId xmlns:a16="http://schemas.microsoft.com/office/drawing/2014/main" id="{C69646C7-3AC2-4F66-A222-6EAD49238F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83892" y="1510342"/>
              <a:ext cx="1417388" cy="891543"/>
            </a:xfrm>
            <a:prstGeom prst="roundRect">
              <a:avLst>
                <a:gd name="adj" fmla="val 16667"/>
              </a:avLst>
            </a:prstGeom>
            <a:solidFill>
              <a:srgbClr val="E4EB9B"/>
            </a:solidFill>
            <a:ln>
              <a:noFill/>
            </a:ln>
            <a:effectLst>
              <a:outerShdw blurRad="63500" dist="71842" dir="2700000" algn="ctr" rotWithShape="0">
                <a:srgbClr val="FFE7AB">
                  <a:alpha val="74998"/>
                </a:srgbClr>
              </a:outerShdw>
            </a:effectLst>
          </p:spPr>
          <p:txBody>
            <a:bodyPr anchor="ctr">
              <a:spAutoFit/>
            </a:bodyPr>
            <a:lstStyle/>
            <a:p>
              <a:pPr>
                <a:buFont typeface="Wingdings" charset="0"/>
                <a:buNone/>
                <a:defRPr/>
              </a:pPr>
              <a:endParaRPr lang="it-IT" sz="2000" b="1">
                <a:solidFill>
                  <a:srgbClr val="FFFFFF"/>
                </a:solidFill>
                <a:latin typeface="Verdana" charset="0"/>
                <a:ea typeface="MS PGothic" charset="0"/>
                <a:cs typeface="MS PGothic" charset="0"/>
              </a:endParaRPr>
            </a:p>
          </p:txBody>
        </p:sp>
        <p:sp>
          <p:nvSpPr>
            <p:cNvPr id="8217" name="CasellaDiTesto 72">
              <a:extLst>
                <a:ext uri="{FF2B5EF4-FFF2-40B4-BE49-F238E27FC236}">
                  <a16:creationId xmlns:a16="http://schemas.microsoft.com/office/drawing/2014/main" id="{58B43CB8-1C63-4D37-BE00-FD2A851ADAC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892" y="1540616"/>
              <a:ext cx="1359389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buFont typeface="Wingdings" panose="05000000000000000000" pitchFamily="2" charset="2"/>
                <a:buChar char="Ø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buFont typeface="Wingdings" panose="05000000000000000000" pitchFamily="2" charset="2"/>
                <a:buChar char="Ø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buFont typeface="Wingdings" panose="05000000000000000000" pitchFamily="2" charset="2"/>
                <a:buChar char="Ø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buFont typeface="Wingdings" panose="05000000000000000000" pitchFamily="2" charset="2"/>
                <a:buChar char="Ø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buFont typeface="Wingdings" panose="05000000000000000000" pitchFamily="2" charset="2"/>
                <a:buNone/>
              </a:pPr>
              <a:r>
                <a:rPr lang="it-IT" altLang="en-US" sz="1600"/>
                <a:t>alleanza con </a:t>
              </a:r>
              <a:br>
                <a:rPr lang="it-IT" altLang="en-US" sz="1600"/>
              </a:br>
              <a:r>
                <a:rPr lang="it-IT" altLang="en-US" sz="1600"/>
                <a:t>il papato</a:t>
              </a:r>
            </a:p>
          </p:txBody>
        </p:sp>
      </p:grpSp>
      <p:cxnSp>
        <p:nvCxnSpPr>
          <p:cNvPr id="8210" name="Straight Arrow Connector 41">
            <a:extLst>
              <a:ext uri="{FF2B5EF4-FFF2-40B4-BE49-F238E27FC236}">
                <a16:creationId xmlns:a16="http://schemas.microsoft.com/office/drawing/2014/main" id="{BC58324B-A70E-48F2-9912-753AC8662741}"/>
              </a:ext>
            </a:extLst>
          </p:cNvPr>
          <p:cNvCxnSpPr>
            <a:cxnSpLocks noChangeShapeType="1"/>
            <a:stCxn id="8224" idx="6"/>
            <a:endCxn id="8199" idx="1"/>
          </p:cNvCxnSpPr>
          <p:nvPr/>
        </p:nvCxnSpPr>
        <p:spPr bwMode="auto">
          <a:xfrm>
            <a:off x="1711325" y="3441700"/>
            <a:ext cx="723900" cy="0"/>
          </a:xfrm>
          <a:prstGeom prst="straightConnector1">
            <a:avLst/>
          </a:prstGeom>
          <a:noFill/>
          <a:ln w="19050">
            <a:solidFill>
              <a:srgbClr val="CC0033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11" name="Straight Arrow Connector 41">
            <a:extLst>
              <a:ext uri="{FF2B5EF4-FFF2-40B4-BE49-F238E27FC236}">
                <a16:creationId xmlns:a16="http://schemas.microsoft.com/office/drawing/2014/main" id="{3BA5ADC0-6437-4B9C-AA2D-2BD6DBA1F599}"/>
              </a:ext>
            </a:extLst>
          </p:cNvPr>
          <p:cNvCxnSpPr>
            <a:cxnSpLocks noChangeShapeType="1"/>
            <a:stCxn id="29" idx="3"/>
            <a:endCxn id="45" idx="1"/>
          </p:cNvCxnSpPr>
          <p:nvPr/>
        </p:nvCxnSpPr>
        <p:spPr bwMode="auto">
          <a:xfrm>
            <a:off x="3851275" y="1774825"/>
            <a:ext cx="450850" cy="0"/>
          </a:xfrm>
          <a:prstGeom prst="straightConnector1">
            <a:avLst/>
          </a:prstGeom>
          <a:noFill/>
          <a:ln w="19050">
            <a:solidFill>
              <a:srgbClr val="CC0033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12" name="Straight Arrow Connector 41">
            <a:extLst>
              <a:ext uri="{FF2B5EF4-FFF2-40B4-BE49-F238E27FC236}">
                <a16:creationId xmlns:a16="http://schemas.microsoft.com/office/drawing/2014/main" id="{18D76B17-6682-4F01-975B-DD0666043219}"/>
              </a:ext>
            </a:extLst>
          </p:cNvPr>
          <p:cNvCxnSpPr>
            <a:cxnSpLocks noChangeShapeType="1"/>
            <a:stCxn id="8199" idx="3"/>
            <a:endCxn id="8201" idx="1"/>
          </p:cNvCxnSpPr>
          <p:nvPr/>
        </p:nvCxnSpPr>
        <p:spPr bwMode="auto">
          <a:xfrm>
            <a:off x="3851275" y="3441700"/>
            <a:ext cx="701675" cy="0"/>
          </a:xfrm>
          <a:prstGeom prst="straightConnector1">
            <a:avLst/>
          </a:prstGeom>
          <a:noFill/>
          <a:ln w="19050">
            <a:solidFill>
              <a:srgbClr val="CC0033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13" name="Straight Arrow Connector 41">
            <a:extLst>
              <a:ext uri="{FF2B5EF4-FFF2-40B4-BE49-F238E27FC236}">
                <a16:creationId xmlns:a16="http://schemas.microsoft.com/office/drawing/2014/main" id="{79C12184-38DF-4683-A83D-E69BCF82ECA8}"/>
              </a:ext>
            </a:extLst>
          </p:cNvPr>
          <p:cNvCxnSpPr>
            <a:cxnSpLocks noChangeShapeType="1"/>
            <a:stCxn id="8201" idx="3"/>
            <a:endCxn id="8204" idx="1"/>
          </p:cNvCxnSpPr>
          <p:nvPr/>
        </p:nvCxnSpPr>
        <p:spPr bwMode="auto">
          <a:xfrm flipV="1">
            <a:off x="6227763" y="3440113"/>
            <a:ext cx="677862" cy="1587"/>
          </a:xfrm>
          <a:prstGeom prst="straightConnector1">
            <a:avLst/>
          </a:prstGeom>
          <a:noFill/>
          <a:ln w="19050">
            <a:solidFill>
              <a:srgbClr val="CC0033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14" name="Straight Arrow Connector 41">
            <a:extLst>
              <a:ext uri="{FF2B5EF4-FFF2-40B4-BE49-F238E27FC236}">
                <a16:creationId xmlns:a16="http://schemas.microsoft.com/office/drawing/2014/main" id="{645E9581-C15B-453C-B68A-E86D637DB37B}"/>
              </a:ext>
            </a:extLst>
          </p:cNvPr>
          <p:cNvCxnSpPr>
            <a:cxnSpLocks noChangeShapeType="1"/>
            <a:stCxn id="8204" idx="2"/>
            <a:endCxn id="27" idx="0"/>
          </p:cNvCxnSpPr>
          <p:nvPr/>
        </p:nvCxnSpPr>
        <p:spPr bwMode="auto">
          <a:xfrm flipH="1">
            <a:off x="7589838" y="3856038"/>
            <a:ext cx="0" cy="885825"/>
          </a:xfrm>
          <a:prstGeom prst="straightConnector1">
            <a:avLst/>
          </a:prstGeom>
          <a:noFill/>
          <a:ln w="19050">
            <a:solidFill>
              <a:srgbClr val="CC0033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22550" name="Picture 1">
            <a:extLst>
              <a:ext uri="{FF2B5EF4-FFF2-40B4-BE49-F238E27FC236}">
                <a16:creationId xmlns:a16="http://schemas.microsoft.com/office/drawing/2014/main" id="{EF75AA70-A6D6-49AB-B938-2A47825643C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965200"/>
            <a:ext cx="2916237" cy="2027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2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8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8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8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8199" grpId="0" animBg="1"/>
      <p:bldP spid="8201" grpId="0" animBg="1"/>
      <p:bldP spid="820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Rectangle 96">
            <a:extLst>
              <a:ext uri="{FF2B5EF4-FFF2-40B4-BE49-F238E27FC236}">
                <a16:creationId xmlns:a16="http://schemas.microsoft.com/office/drawing/2014/main" id="{7C59316C-08D5-4C09-A7F2-39C7922E8443}"/>
              </a:ext>
            </a:extLst>
          </p:cNvPr>
          <p:cNvSpPr/>
          <p:nvPr/>
        </p:nvSpPr>
        <p:spPr bwMode="auto">
          <a:xfrm>
            <a:off x="4668838" y="1471613"/>
            <a:ext cx="1873250" cy="1984375"/>
          </a:xfrm>
          <a:prstGeom prst="rect">
            <a:avLst/>
          </a:prstGeom>
          <a:solidFill>
            <a:schemeClr val="accent3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algn="l">
              <a:buFont typeface="Wingdings" charset="0"/>
              <a:buChar char="Ø"/>
              <a:defRPr/>
            </a:pPr>
            <a:endParaRPr lang="it-IT">
              <a:latin typeface="Verdana" charset="0"/>
              <a:ea typeface="MS PGothic" charset="0"/>
              <a:cs typeface="MS PGothic" charset="0"/>
            </a:endParaRPr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77E9D543-9A55-4ED0-B3FE-F74C52ADDA1A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it-IT" altLang="en-US" sz="1000">
                <a:latin typeface="Arial" panose="020B0604020202020204" pitchFamily="34" charset="0"/>
              </a:rPr>
              <a:t>© Pearson Italia spa </a:t>
            </a:r>
          </a:p>
        </p:txBody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71F5F21C-DFDF-404B-B9F5-B9499B09AF4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it-IT" altLang="en-US" sz="1200">
                <a:latin typeface="Arial" panose="020B0604020202020204" pitchFamily="34" charset="0"/>
              </a:rPr>
              <a:t>L'Europa carolingia</a:t>
            </a:r>
          </a:p>
        </p:txBody>
      </p:sp>
      <p:sp>
        <p:nvSpPr>
          <p:cNvPr id="9221" name="Rectangle 4">
            <a:extLst>
              <a:ext uri="{FF2B5EF4-FFF2-40B4-BE49-F238E27FC236}">
                <a16:creationId xmlns:a16="http://schemas.microsoft.com/office/drawing/2014/main" id="{192D53D8-1239-4B93-A4E8-DA88C4AD468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D2173418-C1F0-4C92-B3CB-65552058FD07}" type="slidenum">
              <a:rPr lang="it-IT" altLang="en-US" sz="1200">
                <a:latin typeface="Arial" panose="020B0604020202020204" pitchFamily="34" charset="0"/>
              </a:rPr>
              <a:pPr eaLnBrk="1" hangingPunct="1"/>
              <a:t>3</a:t>
            </a:fld>
            <a:endParaRPr lang="it-IT" altLang="en-US" sz="1200">
              <a:latin typeface="Arial" panose="020B0604020202020204" pitchFamily="34" charset="0"/>
            </a:endParaRPr>
          </a:p>
        </p:txBody>
      </p:sp>
      <p:sp>
        <p:nvSpPr>
          <p:cNvPr id="9222" name="AutoShape 8">
            <a:extLst>
              <a:ext uri="{FF2B5EF4-FFF2-40B4-BE49-F238E27FC236}">
                <a16:creationId xmlns:a16="http://schemas.microsoft.com/office/drawing/2014/main" id="{69E4F42F-F5E7-434A-BB74-0BF7378BC4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50" y="2319338"/>
            <a:ext cx="1447800" cy="871537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3" name="Text Box 4">
            <a:extLst>
              <a:ext uri="{FF2B5EF4-FFF2-40B4-BE49-F238E27FC236}">
                <a16:creationId xmlns:a16="http://schemas.microsoft.com/office/drawing/2014/main" id="{5291125A-A408-419D-B2E0-79FFB25087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54013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Tx/>
              <a:buNone/>
            </a:pPr>
            <a:r>
              <a:rPr lang="it-IT" altLang="en-US" sz="2400" b="1">
                <a:solidFill>
                  <a:srgbClr val="FFC54E"/>
                </a:solidFill>
              </a:rPr>
              <a:t>Il governo dell'impero</a:t>
            </a:r>
          </a:p>
        </p:txBody>
      </p:sp>
      <p:sp>
        <p:nvSpPr>
          <p:cNvPr id="150535" name="AutoShape 7">
            <a:extLst>
              <a:ext uri="{FF2B5EF4-FFF2-40B4-BE49-F238E27FC236}">
                <a16:creationId xmlns:a16="http://schemas.microsoft.com/office/drawing/2014/main" id="{5837772C-1A4F-4EF0-8AA8-736A979919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4013" y="3455988"/>
            <a:ext cx="1368425" cy="784225"/>
          </a:xfrm>
          <a:prstGeom prst="roundRect">
            <a:avLst>
              <a:gd name="adj" fmla="val 16667"/>
            </a:avLst>
          </a:prstGeom>
          <a:solidFill>
            <a:srgbClr val="388651"/>
          </a:solidFill>
          <a:ln>
            <a:noFill/>
          </a:ln>
          <a:effectLst>
            <a:outerShdw blurRad="63500" dist="71842" dir="2700000" algn="ctr" rotWithShape="0">
              <a:srgbClr val="DCE282">
                <a:alpha val="74998"/>
              </a:srgbClr>
            </a:outerShdw>
          </a:effectLst>
        </p:spPr>
        <p:txBody>
          <a:bodyPr anchor="ctr">
            <a:spAutoFit/>
          </a:bodyPr>
          <a:lstStyle/>
          <a:p>
            <a:pPr>
              <a:buFont typeface="Wingdings" panose="05000000000000000000" pitchFamily="2" charset="2"/>
              <a:buNone/>
              <a:defRPr/>
            </a:pPr>
            <a:r>
              <a:rPr lang="it-IT" sz="2000" dirty="0">
                <a:solidFill>
                  <a:schemeClr val="bg1"/>
                </a:solidFill>
              </a:rPr>
              <a:t>Carlo Magno</a:t>
            </a:r>
          </a:p>
        </p:txBody>
      </p:sp>
      <p:sp>
        <p:nvSpPr>
          <p:cNvPr id="9225" name="Rounded Rectangle 2">
            <a:extLst>
              <a:ext uri="{FF2B5EF4-FFF2-40B4-BE49-F238E27FC236}">
                <a16:creationId xmlns:a16="http://schemas.microsoft.com/office/drawing/2014/main" id="{545AA663-01F4-4565-B5D0-1014E9EBF1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09825" y="2051050"/>
            <a:ext cx="1427163" cy="647700"/>
          </a:xfrm>
          <a:prstGeom prst="roundRect">
            <a:avLst>
              <a:gd name="adj" fmla="val 16667"/>
            </a:avLst>
          </a:prstGeom>
          <a:solidFill>
            <a:srgbClr val="B43E9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it-IT" altLang="en-US" sz="1600">
                <a:solidFill>
                  <a:schemeClr val="bg1"/>
                </a:solidFill>
              </a:rPr>
              <a:t>vincoli vassallatici</a:t>
            </a:r>
          </a:p>
        </p:txBody>
      </p:sp>
      <p:sp>
        <p:nvSpPr>
          <p:cNvPr id="9226" name="Rounded Rectangle 28">
            <a:extLst>
              <a:ext uri="{FF2B5EF4-FFF2-40B4-BE49-F238E27FC236}">
                <a16:creationId xmlns:a16="http://schemas.microsoft.com/office/drawing/2014/main" id="{B8369D43-AF30-4076-8D8B-AA4CD48CD7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09825" y="3524250"/>
            <a:ext cx="1427163" cy="647700"/>
          </a:xfrm>
          <a:prstGeom prst="roundRect">
            <a:avLst>
              <a:gd name="adj" fmla="val 16667"/>
            </a:avLst>
          </a:prstGeom>
          <a:solidFill>
            <a:srgbClr val="B43E9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it-IT" altLang="en-US" sz="1600" i="1">
                <a:solidFill>
                  <a:schemeClr val="bg1"/>
                </a:solidFill>
              </a:rPr>
              <a:t>missi dominici</a:t>
            </a:r>
          </a:p>
        </p:txBody>
      </p:sp>
      <p:sp>
        <p:nvSpPr>
          <p:cNvPr id="9227" name="Rounded Rectangle 3">
            <a:extLst>
              <a:ext uri="{FF2B5EF4-FFF2-40B4-BE49-F238E27FC236}">
                <a16:creationId xmlns:a16="http://schemas.microsoft.com/office/drawing/2014/main" id="{668F182E-3BD6-471C-83F3-E37C346B55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60950" y="1601788"/>
            <a:ext cx="1089025" cy="339725"/>
          </a:xfrm>
          <a:prstGeom prst="roundRect">
            <a:avLst>
              <a:gd name="adj" fmla="val 16667"/>
            </a:avLst>
          </a:prstGeom>
          <a:solidFill>
            <a:srgbClr val="E4EB9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it-IT" altLang="en-US" sz="1400"/>
              <a:t>conti</a:t>
            </a:r>
          </a:p>
        </p:txBody>
      </p:sp>
      <p:sp>
        <p:nvSpPr>
          <p:cNvPr id="9228" name="Rounded Rectangle 29">
            <a:extLst>
              <a:ext uri="{FF2B5EF4-FFF2-40B4-BE49-F238E27FC236}">
                <a16:creationId xmlns:a16="http://schemas.microsoft.com/office/drawing/2014/main" id="{A37692BC-5094-4579-B0BB-04FD5E79E7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60950" y="2174875"/>
            <a:ext cx="1095375" cy="341313"/>
          </a:xfrm>
          <a:prstGeom prst="roundRect">
            <a:avLst>
              <a:gd name="adj" fmla="val 16667"/>
            </a:avLst>
          </a:prstGeom>
          <a:solidFill>
            <a:srgbClr val="E4EB9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it-IT" altLang="en-US" sz="1400"/>
              <a:t>marchesi</a:t>
            </a:r>
          </a:p>
        </p:txBody>
      </p:sp>
      <p:sp>
        <p:nvSpPr>
          <p:cNvPr id="9229" name="Rounded Rectangle 30">
            <a:extLst>
              <a:ext uri="{FF2B5EF4-FFF2-40B4-BE49-F238E27FC236}">
                <a16:creationId xmlns:a16="http://schemas.microsoft.com/office/drawing/2014/main" id="{068E41E9-185E-48C4-8C2E-104634533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60950" y="2849563"/>
            <a:ext cx="1089025" cy="341312"/>
          </a:xfrm>
          <a:prstGeom prst="roundRect">
            <a:avLst>
              <a:gd name="adj" fmla="val 16667"/>
            </a:avLst>
          </a:prstGeom>
          <a:solidFill>
            <a:srgbClr val="E4EB9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it-IT" altLang="en-US" sz="1400"/>
              <a:t>duchi</a:t>
            </a:r>
          </a:p>
        </p:txBody>
      </p:sp>
      <p:sp>
        <p:nvSpPr>
          <p:cNvPr id="9230" name="Rounded Rectangle 4">
            <a:extLst>
              <a:ext uri="{FF2B5EF4-FFF2-40B4-BE49-F238E27FC236}">
                <a16:creationId xmlns:a16="http://schemas.microsoft.com/office/drawing/2014/main" id="{3009A435-D6D2-4BF8-B757-70FA8BBA2A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51713" y="3695700"/>
            <a:ext cx="1397000" cy="407988"/>
          </a:xfrm>
          <a:prstGeom prst="roundRect">
            <a:avLst>
              <a:gd name="adj" fmla="val 16667"/>
            </a:avLst>
          </a:prstGeom>
          <a:solidFill>
            <a:srgbClr val="EB690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it-IT" altLang="en-US" sz="1800">
                <a:solidFill>
                  <a:schemeClr val="bg1"/>
                </a:solidFill>
              </a:rPr>
              <a:t>immunità</a:t>
            </a:r>
          </a:p>
        </p:txBody>
      </p:sp>
      <p:sp>
        <p:nvSpPr>
          <p:cNvPr id="9231" name="Rounded Rectangle 32">
            <a:extLst>
              <a:ext uri="{FF2B5EF4-FFF2-40B4-BE49-F238E27FC236}">
                <a16:creationId xmlns:a16="http://schemas.microsoft.com/office/drawing/2014/main" id="{01888908-DC61-418D-B2CC-1E22B3E87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43375" y="3678238"/>
            <a:ext cx="1320800" cy="34131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it-IT" altLang="en-US" sz="1400"/>
              <a:t>controllano</a:t>
            </a:r>
          </a:p>
        </p:txBody>
      </p:sp>
      <p:sp>
        <p:nvSpPr>
          <p:cNvPr id="9232" name="Rectangle 5">
            <a:extLst>
              <a:ext uri="{FF2B5EF4-FFF2-40B4-BE49-F238E27FC236}">
                <a16:creationId xmlns:a16="http://schemas.microsoft.com/office/drawing/2014/main" id="{5531A1C7-7388-498E-A7B8-8F743D19F7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73850" y="2054225"/>
            <a:ext cx="993775" cy="584200"/>
          </a:xfrm>
          <a:prstGeom prst="rect">
            <a:avLst/>
          </a:prstGeom>
          <a:noFill/>
          <a:ln w="28575">
            <a:solidFill>
              <a:srgbClr val="92D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it-IT" altLang="en-US" sz="1600"/>
              <a:t>poteri pubblici</a:t>
            </a:r>
          </a:p>
        </p:txBody>
      </p:sp>
      <p:sp>
        <p:nvSpPr>
          <p:cNvPr id="9233" name="Rectangle 34">
            <a:extLst>
              <a:ext uri="{FF2B5EF4-FFF2-40B4-BE49-F238E27FC236}">
                <a16:creationId xmlns:a16="http://schemas.microsoft.com/office/drawing/2014/main" id="{E72091F9-EC19-470B-BF5F-1CC8819F52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92613" y="5045075"/>
            <a:ext cx="1547812" cy="831850"/>
          </a:xfrm>
          <a:prstGeom prst="rect">
            <a:avLst/>
          </a:prstGeom>
          <a:noFill/>
          <a:ln w="28575">
            <a:solidFill>
              <a:srgbClr val="92D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it-IT" altLang="en-US" sz="1600"/>
              <a:t>legislazione parzialmente unitaria</a:t>
            </a:r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28ABFB73-B449-45B0-87FF-470B6B6E4CF2}"/>
              </a:ext>
            </a:extLst>
          </p:cNvPr>
          <p:cNvCxnSpPr>
            <a:stCxn id="9243" idx="3"/>
            <a:endCxn id="9233" idx="1"/>
          </p:cNvCxnSpPr>
          <p:nvPr/>
        </p:nvCxnSpPr>
        <p:spPr bwMode="auto">
          <a:xfrm flipV="1">
            <a:off x="3860800" y="5461000"/>
            <a:ext cx="531813" cy="0"/>
          </a:xfrm>
          <a:prstGeom prst="straightConnector1">
            <a:avLst/>
          </a:prstGeom>
          <a:ln w="19050">
            <a:headEnd type="none" w="med" len="me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235" name="Elbow Connector 12">
            <a:extLst>
              <a:ext uri="{FF2B5EF4-FFF2-40B4-BE49-F238E27FC236}">
                <a16:creationId xmlns:a16="http://schemas.microsoft.com/office/drawing/2014/main" id="{CAF12001-9F94-4FB0-BFA1-877918FB6AD3}"/>
              </a:ext>
            </a:extLst>
          </p:cNvPr>
          <p:cNvCxnSpPr>
            <a:cxnSpLocks noChangeShapeType="1"/>
            <a:stCxn id="150535" idx="3"/>
            <a:endCxn id="9225" idx="1"/>
          </p:cNvCxnSpPr>
          <p:nvPr/>
        </p:nvCxnSpPr>
        <p:spPr bwMode="auto">
          <a:xfrm flipV="1">
            <a:off x="1722438" y="2374900"/>
            <a:ext cx="687387" cy="1473200"/>
          </a:xfrm>
          <a:prstGeom prst="bentConnector3">
            <a:avLst>
              <a:gd name="adj1" fmla="val 50000"/>
            </a:avLst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36" name="Elbow Connector 44">
            <a:extLst>
              <a:ext uri="{FF2B5EF4-FFF2-40B4-BE49-F238E27FC236}">
                <a16:creationId xmlns:a16="http://schemas.microsoft.com/office/drawing/2014/main" id="{A4D62ECF-CF25-41FD-8463-C6FF8CE75F5B}"/>
              </a:ext>
            </a:extLst>
          </p:cNvPr>
          <p:cNvCxnSpPr>
            <a:cxnSpLocks noChangeShapeType="1"/>
            <a:stCxn id="150535" idx="3"/>
            <a:endCxn id="9226" idx="1"/>
          </p:cNvCxnSpPr>
          <p:nvPr/>
        </p:nvCxnSpPr>
        <p:spPr bwMode="auto">
          <a:xfrm flipV="1">
            <a:off x="1722438" y="3848100"/>
            <a:ext cx="687387" cy="0"/>
          </a:xfrm>
          <a:prstGeom prst="bentConnector3">
            <a:avLst>
              <a:gd name="adj1" fmla="val 50000"/>
            </a:avLst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37" name="Straight Arrow Connector 17">
            <a:extLst>
              <a:ext uri="{FF2B5EF4-FFF2-40B4-BE49-F238E27FC236}">
                <a16:creationId xmlns:a16="http://schemas.microsoft.com/office/drawing/2014/main" id="{E4248462-8E8F-4218-BBF8-B90C88F5AD9F}"/>
              </a:ext>
            </a:extLst>
          </p:cNvPr>
          <p:cNvCxnSpPr>
            <a:cxnSpLocks noChangeShapeType="1"/>
            <a:stCxn id="9225" idx="3"/>
            <a:endCxn id="9227" idx="1"/>
          </p:cNvCxnSpPr>
          <p:nvPr/>
        </p:nvCxnSpPr>
        <p:spPr bwMode="auto">
          <a:xfrm flipV="1">
            <a:off x="3836988" y="1771650"/>
            <a:ext cx="1223962" cy="6032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38" name="Straight Arrow Connector 50">
            <a:extLst>
              <a:ext uri="{FF2B5EF4-FFF2-40B4-BE49-F238E27FC236}">
                <a16:creationId xmlns:a16="http://schemas.microsoft.com/office/drawing/2014/main" id="{081FBE11-247E-467F-8E80-AE7A1D52E992}"/>
              </a:ext>
            </a:extLst>
          </p:cNvPr>
          <p:cNvCxnSpPr>
            <a:cxnSpLocks noChangeShapeType="1"/>
            <a:stCxn id="9225" idx="3"/>
            <a:endCxn id="9228" idx="1"/>
          </p:cNvCxnSpPr>
          <p:nvPr/>
        </p:nvCxnSpPr>
        <p:spPr bwMode="auto">
          <a:xfrm flipV="1">
            <a:off x="3836988" y="2346325"/>
            <a:ext cx="1223962" cy="285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39" name="Straight Arrow Connector 53">
            <a:extLst>
              <a:ext uri="{FF2B5EF4-FFF2-40B4-BE49-F238E27FC236}">
                <a16:creationId xmlns:a16="http://schemas.microsoft.com/office/drawing/2014/main" id="{4DD5EAA8-4834-4DC0-88FC-2FD8173CE0E9}"/>
              </a:ext>
            </a:extLst>
          </p:cNvPr>
          <p:cNvCxnSpPr>
            <a:cxnSpLocks noChangeShapeType="1"/>
            <a:stCxn id="9225" idx="3"/>
            <a:endCxn id="9229" idx="1"/>
          </p:cNvCxnSpPr>
          <p:nvPr/>
        </p:nvCxnSpPr>
        <p:spPr bwMode="auto">
          <a:xfrm>
            <a:off x="3836988" y="2374900"/>
            <a:ext cx="1223962" cy="6461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40" name="Elbow Connector 23">
            <a:extLst>
              <a:ext uri="{FF2B5EF4-FFF2-40B4-BE49-F238E27FC236}">
                <a16:creationId xmlns:a16="http://schemas.microsoft.com/office/drawing/2014/main" id="{166EE82B-3507-4D61-A540-3403545F02FA}"/>
              </a:ext>
            </a:extLst>
          </p:cNvPr>
          <p:cNvCxnSpPr>
            <a:cxnSpLocks noChangeShapeType="1"/>
            <a:stCxn id="9232" idx="3"/>
            <a:endCxn id="9230" idx="0"/>
          </p:cNvCxnSpPr>
          <p:nvPr/>
        </p:nvCxnSpPr>
        <p:spPr bwMode="auto">
          <a:xfrm>
            <a:off x="7667625" y="2346325"/>
            <a:ext cx="382588" cy="1349375"/>
          </a:xfrm>
          <a:prstGeom prst="bentConnector2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41" name="Elbow Connector 59">
            <a:extLst>
              <a:ext uri="{FF2B5EF4-FFF2-40B4-BE49-F238E27FC236}">
                <a16:creationId xmlns:a16="http://schemas.microsoft.com/office/drawing/2014/main" id="{0C3A2BF5-8F1E-4051-A208-70B7AD789CEB}"/>
              </a:ext>
            </a:extLst>
          </p:cNvPr>
          <p:cNvCxnSpPr>
            <a:cxnSpLocks noChangeShapeType="1"/>
            <a:stCxn id="9233" idx="3"/>
            <a:endCxn id="9230" idx="2"/>
          </p:cNvCxnSpPr>
          <p:nvPr/>
        </p:nvCxnSpPr>
        <p:spPr bwMode="auto">
          <a:xfrm flipV="1">
            <a:off x="5940425" y="4103688"/>
            <a:ext cx="2109788" cy="1357312"/>
          </a:xfrm>
          <a:prstGeom prst="bentConnector2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42" name="Elbow Connector 67">
            <a:extLst>
              <a:ext uri="{FF2B5EF4-FFF2-40B4-BE49-F238E27FC236}">
                <a16:creationId xmlns:a16="http://schemas.microsoft.com/office/drawing/2014/main" id="{1B3ECC54-E314-4818-8052-0D947E4BF760}"/>
              </a:ext>
            </a:extLst>
          </p:cNvPr>
          <p:cNvCxnSpPr>
            <a:cxnSpLocks noChangeShapeType="1"/>
            <a:stCxn id="9227" idx="3"/>
            <a:endCxn id="9232" idx="1"/>
          </p:cNvCxnSpPr>
          <p:nvPr/>
        </p:nvCxnSpPr>
        <p:spPr bwMode="auto">
          <a:xfrm>
            <a:off x="6149975" y="1771650"/>
            <a:ext cx="523875" cy="574675"/>
          </a:xfrm>
          <a:prstGeom prst="bentConnector3">
            <a:avLst>
              <a:gd name="adj1" fmla="val 50000"/>
            </a:avLst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243" name="Rounded Rectangle 28">
            <a:extLst>
              <a:ext uri="{FF2B5EF4-FFF2-40B4-BE49-F238E27FC236}">
                <a16:creationId xmlns:a16="http://schemas.microsoft.com/office/drawing/2014/main" id="{35A299F9-CDE7-4DCF-AEA6-84FF413D38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3638" y="5273675"/>
            <a:ext cx="1427162" cy="374650"/>
          </a:xfrm>
          <a:prstGeom prst="roundRect">
            <a:avLst>
              <a:gd name="adj" fmla="val 16667"/>
            </a:avLst>
          </a:prstGeom>
          <a:solidFill>
            <a:srgbClr val="B43E9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it-IT" altLang="en-US" sz="1600">
                <a:solidFill>
                  <a:schemeClr val="bg1"/>
                </a:solidFill>
              </a:rPr>
              <a:t>capitolari</a:t>
            </a:r>
          </a:p>
        </p:txBody>
      </p:sp>
      <p:cxnSp>
        <p:nvCxnSpPr>
          <p:cNvPr id="9244" name="Elbow Connector 67">
            <a:extLst>
              <a:ext uri="{FF2B5EF4-FFF2-40B4-BE49-F238E27FC236}">
                <a16:creationId xmlns:a16="http://schemas.microsoft.com/office/drawing/2014/main" id="{9E3B8B85-BF2D-4C9C-A4B3-36FF297F3253}"/>
              </a:ext>
            </a:extLst>
          </p:cNvPr>
          <p:cNvCxnSpPr>
            <a:cxnSpLocks noChangeShapeType="1"/>
            <a:stCxn id="9228" idx="3"/>
            <a:endCxn id="9232" idx="1"/>
          </p:cNvCxnSpPr>
          <p:nvPr/>
        </p:nvCxnSpPr>
        <p:spPr bwMode="auto">
          <a:xfrm>
            <a:off x="6156325" y="2346325"/>
            <a:ext cx="517525" cy="12700"/>
          </a:xfrm>
          <a:prstGeom prst="bentConnector3">
            <a:avLst>
              <a:gd name="adj1" fmla="val 50000"/>
            </a:avLst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45" name="Elbow Connector 67">
            <a:extLst>
              <a:ext uri="{FF2B5EF4-FFF2-40B4-BE49-F238E27FC236}">
                <a16:creationId xmlns:a16="http://schemas.microsoft.com/office/drawing/2014/main" id="{AFB8B39A-6216-46EA-9EC2-DAA1CBC2FE15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6149975" y="2357438"/>
            <a:ext cx="523875" cy="674687"/>
          </a:xfrm>
          <a:prstGeom prst="bentConnector3">
            <a:avLst>
              <a:gd name="adj1" fmla="val 50000"/>
            </a:avLst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0" name="Straight Connector 99">
            <a:extLst>
              <a:ext uri="{FF2B5EF4-FFF2-40B4-BE49-F238E27FC236}">
                <a16:creationId xmlns:a16="http://schemas.microsoft.com/office/drawing/2014/main" id="{CBDDF950-2476-47C8-ABFF-C0F6CD470B36}"/>
              </a:ext>
            </a:extLst>
          </p:cNvPr>
          <p:cNvCxnSpPr>
            <a:stCxn id="9226" idx="3"/>
            <a:endCxn id="9231" idx="1"/>
          </p:cNvCxnSpPr>
          <p:nvPr/>
        </p:nvCxnSpPr>
        <p:spPr bwMode="auto">
          <a:xfrm>
            <a:off x="3836988" y="3848100"/>
            <a:ext cx="306387" cy="0"/>
          </a:xfrm>
          <a:prstGeom prst="line">
            <a:avLst/>
          </a:prstGeom>
          <a:ln w="1905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2" name="Elbow Connector 101">
            <a:extLst>
              <a:ext uri="{FF2B5EF4-FFF2-40B4-BE49-F238E27FC236}">
                <a16:creationId xmlns:a16="http://schemas.microsoft.com/office/drawing/2014/main" id="{778CC2FD-D5EC-46F8-B4B8-69F5C422B3EB}"/>
              </a:ext>
            </a:extLst>
          </p:cNvPr>
          <p:cNvCxnSpPr>
            <a:stCxn id="9231" idx="3"/>
            <a:endCxn id="97" idx="2"/>
          </p:cNvCxnSpPr>
          <p:nvPr/>
        </p:nvCxnSpPr>
        <p:spPr bwMode="auto">
          <a:xfrm flipV="1">
            <a:off x="5464175" y="3455988"/>
            <a:ext cx="141288" cy="392112"/>
          </a:xfrm>
          <a:prstGeom prst="bentConnector2">
            <a:avLst/>
          </a:prstGeom>
          <a:ln w="19050">
            <a:headEnd type="none" w="med" len="me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248" name="Elbow Connector 12">
            <a:extLst>
              <a:ext uri="{FF2B5EF4-FFF2-40B4-BE49-F238E27FC236}">
                <a16:creationId xmlns:a16="http://schemas.microsoft.com/office/drawing/2014/main" id="{4DB627F4-D65B-4C94-AF83-CC185731480B}"/>
              </a:ext>
            </a:extLst>
          </p:cNvPr>
          <p:cNvCxnSpPr>
            <a:cxnSpLocks noChangeShapeType="1"/>
            <a:stCxn id="150535" idx="3"/>
            <a:endCxn id="9243" idx="1"/>
          </p:cNvCxnSpPr>
          <p:nvPr/>
        </p:nvCxnSpPr>
        <p:spPr bwMode="auto">
          <a:xfrm>
            <a:off x="1722438" y="3848100"/>
            <a:ext cx="711200" cy="1612900"/>
          </a:xfrm>
          <a:prstGeom prst="bentConnector3">
            <a:avLst>
              <a:gd name="adj1" fmla="val 47324"/>
            </a:avLst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9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9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9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9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9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9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9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9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9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9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  <p:bldP spid="9225" grpId="0" animBg="1"/>
      <p:bldP spid="9226" grpId="0" animBg="1"/>
      <p:bldP spid="9227" grpId="0" animBg="1"/>
      <p:bldP spid="9228" grpId="0" animBg="1"/>
      <p:bldP spid="9229" grpId="0" animBg="1"/>
      <p:bldP spid="9230" grpId="0" animBg="1"/>
      <p:bldP spid="9231" grpId="0" animBg="1"/>
      <p:bldP spid="9232" grpId="0" animBg="1"/>
      <p:bldP spid="9233" grpId="0" animBg="1"/>
      <p:bldP spid="924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Immagine 1" descr="bm027195.jpg">
            <a:extLst>
              <a:ext uri="{FF2B5EF4-FFF2-40B4-BE49-F238E27FC236}">
                <a16:creationId xmlns:a16="http://schemas.microsoft.com/office/drawing/2014/main" id="{564B51BE-20BD-4120-99B2-870FF21D316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8225" y="912813"/>
            <a:ext cx="1755775" cy="219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Rectangle 2">
            <a:extLst>
              <a:ext uri="{FF2B5EF4-FFF2-40B4-BE49-F238E27FC236}">
                <a16:creationId xmlns:a16="http://schemas.microsoft.com/office/drawing/2014/main" id="{AACDE698-2D36-49D9-BA92-974CFA1DBD7C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it-IT" altLang="en-US" sz="1000">
                <a:latin typeface="Arial" panose="020B0604020202020204" pitchFamily="34" charset="0"/>
              </a:rPr>
              <a:t>© Pearson Italia spa </a:t>
            </a:r>
          </a:p>
        </p:txBody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BA36731B-E497-46F5-A4F3-3C7429F25BE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it-IT" altLang="en-US" sz="1200">
                <a:latin typeface="Arial" panose="020B0604020202020204" pitchFamily="34" charset="0"/>
              </a:rPr>
              <a:t>L'Europa carolingia</a:t>
            </a:r>
          </a:p>
        </p:txBody>
      </p:sp>
      <p:sp>
        <p:nvSpPr>
          <p:cNvPr id="10245" name="Rectangle 4">
            <a:extLst>
              <a:ext uri="{FF2B5EF4-FFF2-40B4-BE49-F238E27FC236}">
                <a16:creationId xmlns:a16="http://schemas.microsoft.com/office/drawing/2014/main" id="{A4FDA81B-A705-4D74-B9B4-A369114D99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AC893F27-9339-4F89-BA22-7DF8F1DF62CD}" type="slidenum">
              <a:rPr lang="it-IT" altLang="en-US" sz="1200">
                <a:latin typeface="Arial" panose="020B0604020202020204" pitchFamily="34" charset="0"/>
              </a:rPr>
              <a:pPr eaLnBrk="1" hangingPunct="1"/>
              <a:t>4</a:t>
            </a:fld>
            <a:endParaRPr lang="it-IT" altLang="en-US" sz="1200">
              <a:latin typeface="Arial" panose="020B0604020202020204" pitchFamily="34" charset="0"/>
            </a:endParaRPr>
          </a:p>
        </p:txBody>
      </p:sp>
      <p:sp>
        <p:nvSpPr>
          <p:cNvPr id="10246" name="Text Box 4">
            <a:extLst>
              <a:ext uri="{FF2B5EF4-FFF2-40B4-BE49-F238E27FC236}">
                <a16:creationId xmlns:a16="http://schemas.microsoft.com/office/drawing/2014/main" id="{C6C0875B-EE9D-4F4D-9812-3CDDDEB3B4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54013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Tx/>
              <a:buNone/>
            </a:pPr>
            <a:r>
              <a:rPr lang="it-IT" altLang="en-US" sz="2400" b="1">
                <a:solidFill>
                  <a:srgbClr val="FFC54E"/>
                </a:solidFill>
              </a:rPr>
              <a:t>La cultura dell'impero</a:t>
            </a:r>
          </a:p>
        </p:txBody>
      </p:sp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A407EC56-DE06-4533-A13C-02B53E67DA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46525" y="4064000"/>
            <a:ext cx="1600200" cy="784225"/>
          </a:xfrm>
          <a:prstGeom prst="roundRect">
            <a:avLst>
              <a:gd name="adj" fmla="val 16667"/>
            </a:avLst>
          </a:prstGeom>
          <a:solidFill>
            <a:srgbClr val="BA634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it-IT" altLang="en-US" sz="2000">
                <a:solidFill>
                  <a:schemeClr val="bg1"/>
                </a:solidFill>
              </a:rPr>
              <a:t>rinascita carolingia</a:t>
            </a:r>
          </a:p>
        </p:txBody>
      </p:sp>
      <p:sp>
        <p:nvSpPr>
          <p:cNvPr id="10247" name="Rectangle 2">
            <a:extLst>
              <a:ext uri="{FF2B5EF4-FFF2-40B4-BE49-F238E27FC236}">
                <a16:creationId xmlns:a16="http://schemas.microsoft.com/office/drawing/2014/main" id="{E1DA2A81-054B-4480-9482-8B6E89A359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49463" y="1370013"/>
            <a:ext cx="1293812" cy="523875"/>
          </a:xfrm>
          <a:prstGeom prst="rect">
            <a:avLst/>
          </a:prstGeom>
          <a:noFill/>
          <a:ln w="28575">
            <a:solidFill>
              <a:srgbClr val="EB690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it-IT" altLang="en-US" sz="1400"/>
              <a:t>controllo sulla chiesa</a:t>
            </a:r>
          </a:p>
        </p:txBody>
      </p:sp>
      <p:sp>
        <p:nvSpPr>
          <p:cNvPr id="10248" name="Rounded Rectangle 6">
            <a:extLst>
              <a:ext uri="{FF2B5EF4-FFF2-40B4-BE49-F238E27FC236}">
                <a16:creationId xmlns:a16="http://schemas.microsoft.com/office/drawing/2014/main" id="{063F77F3-6D62-43B6-8279-1511629F7A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84625" y="2068513"/>
            <a:ext cx="1524000" cy="647700"/>
          </a:xfrm>
          <a:prstGeom prst="roundRect">
            <a:avLst>
              <a:gd name="adj" fmla="val 16667"/>
            </a:avLst>
          </a:prstGeom>
          <a:solidFill>
            <a:srgbClr val="E4EB9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it-IT" altLang="en-US" sz="1600"/>
              <a:t>intellettuali ecclesiastici</a:t>
            </a:r>
          </a:p>
        </p:txBody>
      </p:sp>
      <p:sp>
        <p:nvSpPr>
          <p:cNvPr id="10250" name="Rounded Rectangle 8">
            <a:extLst>
              <a:ext uri="{FF2B5EF4-FFF2-40B4-BE49-F238E27FC236}">
                <a16:creationId xmlns:a16="http://schemas.microsoft.com/office/drawing/2014/main" id="{217BA55B-31C7-4521-B4AA-5BAAC3962E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8450" y="4251325"/>
            <a:ext cx="1293813" cy="409575"/>
          </a:xfrm>
          <a:prstGeom prst="roundRect">
            <a:avLst>
              <a:gd name="adj" fmla="val 16667"/>
            </a:avLst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it-IT" altLang="en-US" sz="1800"/>
              <a:t>cultura</a:t>
            </a:r>
          </a:p>
        </p:txBody>
      </p:sp>
      <p:cxnSp>
        <p:nvCxnSpPr>
          <p:cNvPr id="4" name="Straight Connector 10">
            <a:extLst>
              <a:ext uri="{FF2B5EF4-FFF2-40B4-BE49-F238E27FC236}">
                <a16:creationId xmlns:a16="http://schemas.microsoft.com/office/drawing/2014/main" id="{D9C5DF74-89A4-4B98-93A0-FE0A850B428C}"/>
              </a:ext>
            </a:extLst>
          </p:cNvPr>
          <p:cNvCxnSpPr>
            <a:cxnSpLocks noChangeShapeType="1"/>
            <a:stCxn id="10254" idx="1"/>
            <a:endCxn id="10257" idx="3"/>
          </p:cNvCxnSpPr>
          <p:nvPr/>
        </p:nvCxnSpPr>
        <p:spPr bwMode="auto">
          <a:xfrm flipH="1">
            <a:off x="1592263" y="2392363"/>
            <a:ext cx="457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51" name="Straight Connector 24">
            <a:extLst>
              <a:ext uri="{FF2B5EF4-FFF2-40B4-BE49-F238E27FC236}">
                <a16:creationId xmlns:a16="http://schemas.microsoft.com/office/drawing/2014/main" id="{6FE1428C-AAF5-4415-997F-A53E438FA5EA}"/>
              </a:ext>
            </a:extLst>
          </p:cNvPr>
          <p:cNvCxnSpPr>
            <a:cxnSpLocks noChangeShapeType="1"/>
            <a:stCxn id="10247" idx="1"/>
            <a:endCxn id="10257" idx="3"/>
          </p:cNvCxnSpPr>
          <p:nvPr/>
        </p:nvCxnSpPr>
        <p:spPr bwMode="auto">
          <a:xfrm flipH="1">
            <a:off x="1592263" y="1631950"/>
            <a:ext cx="457200" cy="7604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52" name="Straight Connector 11278">
            <a:extLst>
              <a:ext uri="{FF2B5EF4-FFF2-40B4-BE49-F238E27FC236}">
                <a16:creationId xmlns:a16="http://schemas.microsoft.com/office/drawing/2014/main" id="{542F09D6-FAE7-4BF8-8F80-30C2A3B9E2CC}"/>
              </a:ext>
            </a:extLst>
          </p:cNvPr>
          <p:cNvCxnSpPr>
            <a:cxnSpLocks noChangeShapeType="1"/>
            <a:stCxn id="10257" idx="3"/>
            <a:endCxn id="10255" idx="1"/>
          </p:cNvCxnSpPr>
          <p:nvPr/>
        </p:nvCxnSpPr>
        <p:spPr bwMode="auto">
          <a:xfrm>
            <a:off x="1592263" y="2392363"/>
            <a:ext cx="457200" cy="8524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253" name="Right Brace 67">
            <a:extLst>
              <a:ext uri="{FF2B5EF4-FFF2-40B4-BE49-F238E27FC236}">
                <a16:creationId xmlns:a16="http://schemas.microsoft.com/office/drawing/2014/main" id="{E43005CC-B61D-4664-9760-72D1CAE8E62B}"/>
              </a:ext>
            </a:extLst>
          </p:cNvPr>
          <p:cNvSpPr>
            <a:spLocks/>
          </p:cNvSpPr>
          <p:nvPr/>
        </p:nvSpPr>
        <p:spPr bwMode="auto">
          <a:xfrm>
            <a:off x="3527425" y="1631950"/>
            <a:ext cx="228600" cy="1612900"/>
          </a:xfrm>
          <a:prstGeom prst="rightBrace">
            <a:avLst>
              <a:gd name="adj1" fmla="val 8329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l" eaLnBrk="1" hangingPunct="1"/>
            <a:endParaRPr lang="en-US" altLang="en-US"/>
          </a:p>
        </p:txBody>
      </p:sp>
      <p:sp>
        <p:nvSpPr>
          <p:cNvPr id="10254" name="Rectangle 2">
            <a:extLst>
              <a:ext uri="{FF2B5EF4-FFF2-40B4-BE49-F238E27FC236}">
                <a16:creationId xmlns:a16="http://schemas.microsoft.com/office/drawing/2014/main" id="{0988ABF5-B859-40DD-85DD-E32FBB4086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49463" y="2130425"/>
            <a:ext cx="1293812" cy="523875"/>
          </a:xfrm>
          <a:prstGeom prst="rect">
            <a:avLst/>
          </a:prstGeom>
          <a:noFill/>
          <a:ln w="28575">
            <a:solidFill>
              <a:srgbClr val="EB690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it-IT" altLang="en-US" sz="1400"/>
              <a:t>missionari cattolici</a:t>
            </a:r>
          </a:p>
        </p:txBody>
      </p:sp>
      <p:sp>
        <p:nvSpPr>
          <p:cNvPr id="10255" name="Rectangle 2">
            <a:extLst>
              <a:ext uri="{FF2B5EF4-FFF2-40B4-BE49-F238E27FC236}">
                <a16:creationId xmlns:a16="http://schemas.microsoft.com/office/drawing/2014/main" id="{32A7C6D8-0740-4CDC-A7C8-FC65D95ECB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49463" y="2874963"/>
            <a:ext cx="1293812" cy="739775"/>
          </a:xfrm>
          <a:prstGeom prst="rect">
            <a:avLst/>
          </a:prstGeom>
          <a:noFill/>
          <a:ln w="28575">
            <a:solidFill>
              <a:srgbClr val="EB690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it-IT" altLang="en-US" sz="1400"/>
              <a:t>estensione </a:t>
            </a:r>
            <a:r>
              <a:rPr lang="it-IT" altLang="en-US" sz="1400" i="1"/>
              <a:t>Regola</a:t>
            </a:r>
            <a:r>
              <a:rPr lang="it-IT" altLang="en-US" sz="1400"/>
              <a:t> benedettina</a:t>
            </a:r>
          </a:p>
        </p:txBody>
      </p:sp>
      <p:sp>
        <p:nvSpPr>
          <p:cNvPr id="10257" name="Rounded Rectangle 8">
            <a:extLst>
              <a:ext uri="{FF2B5EF4-FFF2-40B4-BE49-F238E27FC236}">
                <a16:creationId xmlns:a16="http://schemas.microsoft.com/office/drawing/2014/main" id="{0120574C-4BA1-4185-BA66-3BD9CE52B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8450" y="2187575"/>
            <a:ext cx="1293813" cy="409575"/>
          </a:xfrm>
          <a:prstGeom prst="roundRect">
            <a:avLst>
              <a:gd name="adj" fmla="val 16667"/>
            </a:avLst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it-IT" altLang="en-US" sz="1800"/>
              <a:t>religione</a:t>
            </a:r>
          </a:p>
        </p:txBody>
      </p:sp>
      <p:sp>
        <p:nvSpPr>
          <p:cNvPr id="3" name="Rounded Rectangle 6">
            <a:extLst>
              <a:ext uri="{FF2B5EF4-FFF2-40B4-BE49-F238E27FC236}">
                <a16:creationId xmlns:a16="http://schemas.microsoft.com/office/drawing/2014/main" id="{A30F587A-B239-468C-966A-07463F67A5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05538" y="3105150"/>
            <a:ext cx="1728787" cy="647700"/>
          </a:xfrm>
          <a:prstGeom prst="roundRect">
            <a:avLst>
              <a:gd name="adj" fmla="val 16667"/>
            </a:avLst>
          </a:prstGeom>
          <a:solidFill>
            <a:srgbClr val="E6D0E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it-IT" altLang="en-US" sz="1600" i="1"/>
              <a:t>Schola palatina</a:t>
            </a:r>
          </a:p>
        </p:txBody>
      </p:sp>
      <p:cxnSp>
        <p:nvCxnSpPr>
          <p:cNvPr id="10258" name="Straight Arrow Connector 65">
            <a:extLst>
              <a:ext uri="{FF2B5EF4-FFF2-40B4-BE49-F238E27FC236}">
                <a16:creationId xmlns:a16="http://schemas.microsoft.com/office/drawing/2014/main" id="{2A64CA11-AADB-4875-91D4-D43C3F8C6CE4}"/>
              </a:ext>
            </a:extLst>
          </p:cNvPr>
          <p:cNvCxnSpPr>
            <a:cxnSpLocks noChangeShapeType="1"/>
            <a:stCxn id="10250" idx="3"/>
          </p:cNvCxnSpPr>
          <p:nvPr/>
        </p:nvCxnSpPr>
        <p:spPr bwMode="auto">
          <a:xfrm flipV="1">
            <a:off x="1592263" y="4456113"/>
            <a:ext cx="2354262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59" name="Straight Arrow Connector 90">
            <a:extLst>
              <a:ext uri="{FF2B5EF4-FFF2-40B4-BE49-F238E27FC236}">
                <a16:creationId xmlns:a16="http://schemas.microsoft.com/office/drawing/2014/main" id="{EF866A20-62E3-4B76-B10D-8AB392E08F1F}"/>
              </a:ext>
            </a:extLst>
          </p:cNvPr>
          <p:cNvCxnSpPr>
            <a:cxnSpLocks noChangeShapeType="1"/>
            <a:stCxn id="10248" idx="2"/>
          </p:cNvCxnSpPr>
          <p:nvPr/>
        </p:nvCxnSpPr>
        <p:spPr bwMode="auto">
          <a:xfrm flipH="1">
            <a:off x="4746625" y="2716213"/>
            <a:ext cx="0" cy="134778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260" name="Rounded Rectangle 6">
            <a:extLst>
              <a:ext uri="{FF2B5EF4-FFF2-40B4-BE49-F238E27FC236}">
                <a16:creationId xmlns:a16="http://schemas.microsoft.com/office/drawing/2014/main" id="{8002CD9D-1D40-45E4-BCF7-5DA05D8AEC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27763" y="4098925"/>
            <a:ext cx="1728787" cy="647700"/>
          </a:xfrm>
          <a:prstGeom prst="roundRect">
            <a:avLst>
              <a:gd name="adj" fmla="val 16667"/>
            </a:avLst>
          </a:prstGeom>
          <a:solidFill>
            <a:srgbClr val="E6D0E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it-IT" altLang="en-US" sz="1600"/>
              <a:t>sistema </a:t>
            </a:r>
            <a:br>
              <a:rPr lang="it-IT" altLang="en-US" sz="1600"/>
            </a:br>
            <a:r>
              <a:rPr lang="it-IT" altLang="en-US" sz="1600"/>
              <a:t>di istruzione</a:t>
            </a:r>
          </a:p>
        </p:txBody>
      </p:sp>
      <p:sp>
        <p:nvSpPr>
          <p:cNvPr id="10261" name="Rounded Rectangle 6">
            <a:extLst>
              <a:ext uri="{FF2B5EF4-FFF2-40B4-BE49-F238E27FC236}">
                <a16:creationId xmlns:a16="http://schemas.microsoft.com/office/drawing/2014/main" id="{2890CD64-CD7A-4FFC-8AA0-2D4691037C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16650" y="5084763"/>
            <a:ext cx="1706563" cy="647700"/>
          </a:xfrm>
          <a:prstGeom prst="roundRect">
            <a:avLst>
              <a:gd name="adj" fmla="val 16667"/>
            </a:avLst>
          </a:prstGeom>
          <a:solidFill>
            <a:srgbClr val="E6D0E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it-IT" altLang="en-US" sz="1600"/>
              <a:t>minuscola palatina</a:t>
            </a:r>
          </a:p>
        </p:txBody>
      </p:sp>
      <p:cxnSp>
        <p:nvCxnSpPr>
          <p:cNvPr id="10262" name="Straight Connector 24">
            <a:extLst>
              <a:ext uri="{FF2B5EF4-FFF2-40B4-BE49-F238E27FC236}">
                <a16:creationId xmlns:a16="http://schemas.microsoft.com/office/drawing/2014/main" id="{D7B258FD-E08B-4D35-863C-3F0255C1BC51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5546725" y="3463925"/>
            <a:ext cx="658813" cy="9921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63" name="Straight Connector 24">
            <a:extLst>
              <a:ext uri="{FF2B5EF4-FFF2-40B4-BE49-F238E27FC236}">
                <a16:creationId xmlns:a16="http://schemas.microsoft.com/office/drawing/2014/main" id="{A9CBCF7F-F6F9-485A-A794-E390B50D384D}"/>
              </a:ext>
            </a:extLst>
          </p:cNvPr>
          <p:cNvCxnSpPr>
            <a:cxnSpLocks noChangeShapeType="1"/>
            <a:stCxn id="10260" idx="1"/>
          </p:cNvCxnSpPr>
          <p:nvPr/>
        </p:nvCxnSpPr>
        <p:spPr bwMode="auto">
          <a:xfrm rot="10800000" flipV="1">
            <a:off x="5546725" y="4422775"/>
            <a:ext cx="681038" cy="333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64" name="Straight Connector 24">
            <a:extLst>
              <a:ext uri="{FF2B5EF4-FFF2-40B4-BE49-F238E27FC236}">
                <a16:creationId xmlns:a16="http://schemas.microsoft.com/office/drawing/2014/main" id="{CF3CA706-DA0C-4822-881D-08C5EEAC3E45}"/>
              </a:ext>
            </a:extLst>
          </p:cNvPr>
          <p:cNvCxnSpPr>
            <a:cxnSpLocks noChangeShapeType="1"/>
            <a:stCxn id="10261" idx="1"/>
          </p:cNvCxnSpPr>
          <p:nvPr/>
        </p:nvCxnSpPr>
        <p:spPr bwMode="auto">
          <a:xfrm rot="10800000">
            <a:off x="5546725" y="4456113"/>
            <a:ext cx="669925" cy="9525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0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0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0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0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0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0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6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0247" grpId="0" animBg="1"/>
      <p:bldP spid="10248" grpId="0" animBg="1"/>
      <p:bldP spid="10253" grpId="0" animBg="1"/>
      <p:bldP spid="10254" grpId="0" animBg="1"/>
      <p:bldP spid="10255" grpId="0" animBg="1"/>
      <p:bldP spid="3" grpId="0" animBg="1"/>
      <p:bldP spid="10260" grpId="0" animBg="1"/>
      <p:bldP spid="1026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067FE18C-9D7B-452C-BF62-EB20497ECCE2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it-IT" altLang="en-US" sz="1000">
                <a:latin typeface="Arial" panose="020B0604020202020204" pitchFamily="34" charset="0"/>
              </a:rPr>
              <a:t>© Pearson Italia spa 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904B8033-7EBD-4AF7-B1F7-DA64735A069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it-IT" altLang="en-US" sz="1200">
                <a:latin typeface="Arial" panose="020B0604020202020204" pitchFamily="34" charset="0"/>
              </a:rPr>
              <a:t>L'Europa carolingia</a:t>
            </a:r>
          </a:p>
        </p:txBody>
      </p:sp>
      <p:sp>
        <p:nvSpPr>
          <p:cNvPr id="11268" name="Text Box 4">
            <a:extLst>
              <a:ext uri="{FF2B5EF4-FFF2-40B4-BE49-F238E27FC236}">
                <a16:creationId xmlns:a16="http://schemas.microsoft.com/office/drawing/2014/main" id="{EB9BAB71-1580-41D2-9344-FA43DB3BDE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2700" y="34925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Tx/>
              <a:buNone/>
            </a:pPr>
            <a:r>
              <a:rPr lang="it-IT" altLang="en-US" sz="2400" b="1">
                <a:solidFill>
                  <a:srgbClr val="FFC54E"/>
                </a:solidFill>
              </a:rPr>
              <a:t>La disgregazione dell'impero e il feudalesimo</a:t>
            </a:r>
            <a:endParaRPr lang="it-IT" altLang="en-US" sz="2000" b="1">
              <a:solidFill>
                <a:srgbClr val="FFC54E"/>
              </a:solidFill>
            </a:endParaRPr>
          </a:p>
        </p:txBody>
      </p:sp>
      <p:grpSp>
        <p:nvGrpSpPr>
          <p:cNvPr id="11269" name="Group 30">
            <a:extLst>
              <a:ext uri="{FF2B5EF4-FFF2-40B4-BE49-F238E27FC236}">
                <a16:creationId xmlns:a16="http://schemas.microsoft.com/office/drawing/2014/main" id="{D3D175D2-0A98-4ACF-8B42-8340ED0BEE13}"/>
              </a:ext>
            </a:extLst>
          </p:cNvPr>
          <p:cNvGrpSpPr>
            <a:grpSpLocks/>
          </p:cNvGrpSpPr>
          <p:nvPr/>
        </p:nvGrpSpPr>
        <p:grpSpPr bwMode="auto">
          <a:xfrm>
            <a:off x="34925" y="3046413"/>
            <a:ext cx="1728788" cy="771525"/>
            <a:chOff x="219556" y="3685410"/>
            <a:chExt cx="1728192" cy="771024"/>
          </a:xfrm>
        </p:grpSpPr>
        <p:sp>
          <p:nvSpPr>
            <p:cNvPr id="11290" name="Oval 31">
              <a:extLst>
                <a:ext uri="{FF2B5EF4-FFF2-40B4-BE49-F238E27FC236}">
                  <a16:creationId xmlns:a16="http://schemas.microsoft.com/office/drawing/2014/main" id="{39C81DBA-1E32-41C8-96AB-EBB44F3F57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3337" y="3685410"/>
              <a:ext cx="1660630" cy="771024"/>
            </a:xfrm>
            <a:prstGeom prst="ellipse">
              <a:avLst/>
            </a:prstGeom>
            <a:solidFill>
              <a:srgbClr val="EB690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buFont typeface="Wingdings" panose="05000000000000000000" pitchFamily="2" charset="2"/>
                <a:buChar char="Ø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buFont typeface="Wingdings" panose="05000000000000000000" pitchFamily="2" charset="2"/>
                <a:buChar char="Ø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buFont typeface="Wingdings" panose="05000000000000000000" pitchFamily="2" charset="2"/>
                <a:buChar char="Ø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buFont typeface="Wingdings" panose="05000000000000000000" pitchFamily="2" charset="2"/>
                <a:buChar char="Ø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buFont typeface="Wingdings" panose="05000000000000000000" pitchFamily="2" charset="2"/>
                <a:buNone/>
              </a:pPr>
              <a:endParaRPr lang="en-US" altLang="en-US" sz="1800">
                <a:solidFill>
                  <a:schemeClr val="bg1"/>
                </a:solidFill>
              </a:endParaRPr>
            </a:p>
          </p:txBody>
        </p:sp>
        <p:sp>
          <p:nvSpPr>
            <p:cNvPr id="11291" name="TextBox 32">
              <a:extLst>
                <a:ext uri="{FF2B5EF4-FFF2-40B4-BE49-F238E27FC236}">
                  <a16:creationId xmlns:a16="http://schemas.microsoft.com/office/drawing/2014/main" id="{DA4CE496-54BB-4B86-872B-3C2F26D29A5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9556" y="3747756"/>
              <a:ext cx="1728192" cy="6459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buFont typeface="Wingdings" panose="05000000000000000000" pitchFamily="2" charset="2"/>
                <a:buChar char="Ø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buFont typeface="Wingdings" panose="05000000000000000000" pitchFamily="2" charset="2"/>
                <a:buChar char="Ø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buFont typeface="Wingdings" panose="05000000000000000000" pitchFamily="2" charset="2"/>
                <a:buChar char="Ø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buFont typeface="Wingdings" panose="05000000000000000000" pitchFamily="2" charset="2"/>
                <a:buChar char="Ø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buFont typeface="Wingdings" panose="05000000000000000000" pitchFamily="2" charset="2"/>
                <a:buNone/>
              </a:pPr>
              <a:r>
                <a:rPr lang="it-IT" altLang="en-US" sz="1800">
                  <a:solidFill>
                    <a:schemeClr val="bg1"/>
                  </a:solidFill>
                </a:rPr>
                <a:t>Impero carolingio</a:t>
              </a:r>
            </a:p>
          </p:txBody>
        </p:sp>
      </p:grpSp>
      <p:cxnSp>
        <p:nvCxnSpPr>
          <p:cNvPr id="11270" name="Straight Arrow Connector 5">
            <a:extLst>
              <a:ext uri="{FF2B5EF4-FFF2-40B4-BE49-F238E27FC236}">
                <a16:creationId xmlns:a16="http://schemas.microsoft.com/office/drawing/2014/main" id="{37A89D5F-A9F7-4049-A630-12B033E87454}"/>
              </a:ext>
            </a:extLst>
          </p:cNvPr>
          <p:cNvCxnSpPr>
            <a:cxnSpLocks noChangeShapeType="1"/>
            <a:stCxn id="11290" idx="6"/>
            <a:endCxn id="11274" idx="1"/>
          </p:cNvCxnSpPr>
          <p:nvPr/>
        </p:nvCxnSpPr>
        <p:spPr bwMode="auto">
          <a:xfrm>
            <a:off x="1730375" y="3432175"/>
            <a:ext cx="393700" cy="11842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271" name="Rounded Rectangle 6">
            <a:extLst>
              <a:ext uri="{FF2B5EF4-FFF2-40B4-BE49-F238E27FC236}">
                <a16:creationId xmlns:a16="http://schemas.microsoft.com/office/drawing/2014/main" id="{F060616C-E760-4831-87DC-4372625A1C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76825" y="2708275"/>
            <a:ext cx="1870075" cy="646113"/>
          </a:xfrm>
          <a:prstGeom prst="roundRect">
            <a:avLst>
              <a:gd name="adj" fmla="val 16667"/>
            </a:avLst>
          </a:prstGeom>
          <a:noFill/>
          <a:ln w="19050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it-IT" altLang="en-US" sz="1600"/>
              <a:t>ereditarietà </a:t>
            </a:r>
            <a:br>
              <a:rPr lang="it-IT" altLang="en-US" sz="1600"/>
            </a:br>
            <a:r>
              <a:rPr lang="it-IT" altLang="en-US" sz="1600"/>
              <a:t>dei feudi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9089CA35-4861-4998-81F6-AC0AF36264AE}"/>
              </a:ext>
            </a:extLst>
          </p:cNvPr>
          <p:cNvCxnSpPr>
            <a:stCxn id="11273" idx="3"/>
            <a:endCxn id="11278" idx="1"/>
          </p:cNvCxnSpPr>
          <p:nvPr/>
        </p:nvCxnSpPr>
        <p:spPr bwMode="auto">
          <a:xfrm>
            <a:off x="3708400" y="2122488"/>
            <a:ext cx="203200" cy="0"/>
          </a:xfrm>
          <a:prstGeom prst="straightConnector1">
            <a:avLst/>
          </a:prstGeom>
          <a:ln w="19050">
            <a:headEnd type="none" w="med" len="me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273" name="Rounded Rectangle 9">
            <a:extLst>
              <a:ext uri="{FF2B5EF4-FFF2-40B4-BE49-F238E27FC236}">
                <a16:creationId xmlns:a16="http://schemas.microsoft.com/office/drawing/2014/main" id="{6D18C385-D050-438D-A823-936CE51370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24075" y="1663700"/>
            <a:ext cx="1584325" cy="919163"/>
          </a:xfrm>
          <a:prstGeom prst="roundRect">
            <a:avLst>
              <a:gd name="adj" fmla="val 16667"/>
            </a:avLst>
          </a:prstGeom>
          <a:solidFill>
            <a:srgbClr val="E4EB9B"/>
          </a:solidFill>
          <a:ln w="9525">
            <a:solidFill>
              <a:srgbClr val="E4EB9B"/>
            </a:solidFill>
            <a:round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it-IT" altLang="en-US" sz="1600"/>
              <a:t>estensione legami vassallatici</a:t>
            </a:r>
          </a:p>
        </p:txBody>
      </p:sp>
      <p:sp>
        <p:nvSpPr>
          <p:cNvPr id="11274" name="Rounded Rectangle 41">
            <a:extLst>
              <a:ext uri="{FF2B5EF4-FFF2-40B4-BE49-F238E27FC236}">
                <a16:creationId xmlns:a16="http://schemas.microsoft.com/office/drawing/2014/main" id="{27600D88-18FA-403C-86D5-6538847EC3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24075" y="4292600"/>
            <a:ext cx="1584325" cy="647700"/>
          </a:xfrm>
          <a:prstGeom prst="roundRect">
            <a:avLst>
              <a:gd name="adj" fmla="val 16667"/>
            </a:avLst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it-IT" altLang="en-US" sz="1600"/>
              <a:t>unità territoriale</a:t>
            </a:r>
          </a:p>
        </p:txBody>
      </p:sp>
      <p:sp>
        <p:nvSpPr>
          <p:cNvPr id="11275" name="Rounded Rectangle 50">
            <a:extLst>
              <a:ext uri="{FF2B5EF4-FFF2-40B4-BE49-F238E27FC236}">
                <a16:creationId xmlns:a16="http://schemas.microsoft.com/office/drawing/2014/main" id="{97540C9D-3F9D-4E02-8548-083BF919B1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96188" y="3032125"/>
            <a:ext cx="1319212" cy="714375"/>
          </a:xfrm>
          <a:prstGeom prst="roundRect">
            <a:avLst>
              <a:gd name="adj" fmla="val 16667"/>
            </a:avLst>
          </a:prstGeom>
          <a:solidFill>
            <a:srgbClr val="BA634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it-IT" altLang="en-US" sz="1800">
                <a:solidFill>
                  <a:schemeClr val="bg1"/>
                </a:solidFill>
              </a:rPr>
              <a:t>signoria feudale</a:t>
            </a:r>
          </a:p>
        </p:txBody>
      </p: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D9259E69-ACC4-4920-B5E2-108FFA9395F7}"/>
              </a:ext>
            </a:extLst>
          </p:cNvPr>
          <p:cNvCxnSpPr>
            <a:stCxn id="11290" idx="6"/>
            <a:endCxn id="11273" idx="1"/>
          </p:cNvCxnSpPr>
          <p:nvPr/>
        </p:nvCxnSpPr>
        <p:spPr bwMode="auto">
          <a:xfrm flipV="1">
            <a:off x="1730375" y="2122488"/>
            <a:ext cx="393700" cy="1309687"/>
          </a:xfrm>
          <a:prstGeom prst="straightConnector1">
            <a:avLst/>
          </a:prstGeom>
          <a:ln w="19050">
            <a:headEnd type="none" w="med" len="me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277" name="Rounded Rectangle 50">
            <a:extLst>
              <a:ext uri="{FF2B5EF4-FFF2-40B4-BE49-F238E27FC236}">
                <a16:creationId xmlns:a16="http://schemas.microsoft.com/office/drawing/2014/main" id="{A7A9A70E-A6B3-44B2-ABCA-6D5E2D12E9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96188" y="4714875"/>
            <a:ext cx="1319212" cy="646113"/>
          </a:xfrm>
          <a:prstGeom prst="roundRect">
            <a:avLst>
              <a:gd name="adj" fmla="val 16667"/>
            </a:avLst>
          </a:prstGeom>
          <a:noFill/>
          <a:ln w="19050">
            <a:solidFill>
              <a:srgbClr val="BA634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it-IT" altLang="en-US" sz="1600"/>
              <a:t>signoria fondiaria</a:t>
            </a:r>
          </a:p>
        </p:txBody>
      </p:sp>
      <p:sp>
        <p:nvSpPr>
          <p:cNvPr id="11278" name="Rounded Rectangle 9">
            <a:extLst>
              <a:ext uri="{FF2B5EF4-FFF2-40B4-BE49-F238E27FC236}">
                <a16:creationId xmlns:a16="http://schemas.microsoft.com/office/drawing/2014/main" id="{0950F56E-1AFA-4CC5-B897-D437ED3491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11600" y="1663700"/>
            <a:ext cx="1582738" cy="919163"/>
          </a:xfrm>
          <a:prstGeom prst="roundRect">
            <a:avLst>
              <a:gd name="adj" fmla="val 16667"/>
            </a:avLst>
          </a:prstGeom>
          <a:solidFill>
            <a:srgbClr val="D0DD55"/>
          </a:solidFill>
          <a:ln w="9525">
            <a:solidFill>
              <a:srgbClr val="E4EB9B"/>
            </a:solidFill>
            <a:round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it-IT" altLang="en-US" sz="1600"/>
              <a:t>autonomia crescente dei feudatari</a:t>
            </a:r>
          </a:p>
        </p:txBody>
      </p:sp>
      <p:sp>
        <p:nvSpPr>
          <p:cNvPr id="11279" name="Rounded Rectangle 41">
            <a:extLst>
              <a:ext uri="{FF2B5EF4-FFF2-40B4-BE49-F238E27FC236}">
                <a16:creationId xmlns:a16="http://schemas.microsoft.com/office/drawing/2014/main" id="{A27AA5FD-07DC-450D-8C78-EAE405152F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05250" y="4292600"/>
            <a:ext cx="1584325" cy="647700"/>
          </a:xfrm>
          <a:prstGeom prst="roundRect">
            <a:avLst>
              <a:gd name="adj" fmla="val 16667"/>
            </a:avLst>
          </a:prstGeom>
          <a:solidFill>
            <a:srgbClr val="FFB66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it-IT" altLang="en-US" sz="1600"/>
              <a:t>divisione dell'impero</a:t>
            </a:r>
          </a:p>
        </p:txBody>
      </p:sp>
      <p:sp>
        <p:nvSpPr>
          <p:cNvPr id="11280" name="Rounded Rectangle 6">
            <a:extLst>
              <a:ext uri="{FF2B5EF4-FFF2-40B4-BE49-F238E27FC236}">
                <a16:creationId xmlns:a16="http://schemas.microsoft.com/office/drawing/2014/main" id="{1A407943-03D8-48CF-B5E7-BAF4127F5E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76825" y="3548063"/>
            <a:ext cx="1870075" cy="374650"/>
          </a:xfrm>
          <a:prstGeom prst="roundRect">
            <a:avLst>
              <a:gd name="adj" fmla="val 16667"/>
            </a:avLst>
          </a:prstGeom>
          <a:noFill/>
          <a:ln w="19050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it-IT" altLang="en-US" sz="1600"/>
              <a:t>incastellamento</a:t>
            </a:r>
          </a:p>
        </p:txBody>
      </p:sp>
      <p:sp>
        <p:nvSpPr>
          <p:cNvPr id="11281" name="Rounded Rectangle 41">
            <a:extLst>
              <a:ext uri="{FF2B5EF4-FFF2-40B4-BE49-F238E27FC236}">
                <a16:creationId xmlns:a16="http://schemas.microsoft.com/office/drawing/2014/main" id="{71670713-84D7-4E9C-A35D-E373B68834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3488" y="5516563"/>
            <a:ext cx="1847850" cy="919162"/>
          </a:xfrm>
          <a:prstGeom prst="roundRect">
            <a:avLst>
              <a:gd name="adj" fmla="val 16667"/>
            </a:avLst>
          </a:prstGeom>
          <a:noFill/>
          <a:ln w="19050">
            <a:solidFill>
              <a:srgbClr val="EB690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it-IT" altLang="en-US" sz="1600"/>
              <a:t>nuova ondata </a:t>
            </a:r>
            <a:br>
              <a:rPr lang="it-IT" altLang="en-US" sz="1600"/>
            </a:br>
            <a:r>
              <a:rPr lang="it-IT" altLang="en-US" sz="1600"/>
              <a:t>di invasioni</a:t>
            </a:r>
            <a:br>
              <a:rPr lang="it-IT" altLang="en-US" sz="1600"/>
            </a:br>
            <a:r>
              <a:rPr lang="it-IT" altLang="en-US" sz="1600"/>
              <a:t>(IX-X secolo)</a:t>
            </a:r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C95B123F-179A-4755-8B66-3EDF1FF04E40}"/>
              </a:ext>
            </a:extLst>
          </p:cNvPr>
          <p:cNvCxnSpPr>
            <a:stCxn id="11274" idx="3"/>
            <a:endCxn id="11279" idx="1"/>
          </p:cNvCxnSpPr>
          <p:nvPr/>
        </p:nvCxnSpPr>
        <p:spPr bwMode="auto">
          <a:xfrm>
            <a:off x="3708400" y="4616450"/>
            <a:ext cx="196850" cy="0"/>
          </a:xfrm>
          <a:prstGeom prst="straightConnector1">
            <a:avLst/>
          </a:prstGeom>
          <a:ln w="19050">
            <a:headEnd type="none" w="med" len="me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283" name="Elbow Connector 22">
            <a:extLst>
              <a:ext uri="{FF2B5EF4-FFF2-40B4-BE49-F238E27FC236}">
                <a16:creationId xmlns:a16="http://schemas.microsoft.com/office/drawing/2014/main" id="{ABF77BAE-3D0A-4365-AB47-8BAC460DE994}"/>
              </a:ext>
            </a:extLst>
          </p:cNvPr>
          <p:cNvCxnSpPr>
            <a:cxnSpLocks noChangeShapeType="1"/>
            <a:stCxn id="11278" idx="3"/>
            <a:endCxn id="11271" idx="0"/>
          </p:cNvCxnSpPr>
          <p:nvPr/>
        </p:nvCxnSpPr>
        <p:spPr bwMode="auto">
          <a:xfrm>
            <a:off x="5494338" y="2122488"/>
            <a:ext cx="517525" cy="585787"/>
          </a:xfrm>
          <a:prstGeom prst="bentConnector2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84" name="Elbow Connector 51">
            <a:extLst>
              <a:ext uri="{FF2B5EF4-FFF2-40B4-BE49-F238E27FC236}">
                <a16:creationId xmlns:a16="http://schemas.microsoft.com/office/drawing/2014/main" id="{B9A2FA06-9293-4BA1-BE8F-ECA45B81AB89}"/>
              </a:ext>
            </a:extLst>
          </p:cNvPr>
          <p:cNvCxnSpPr>
            <a:cxnSpLocks noChangeShapeType="1"/>
            <a:stCxn id="11281" idx="3"/>
            <a:endCxn id="11280" idx="2"/>
          </p:cNvCxnSpPr>
          <p:nvPr/>
        </p:nvCxnSpPr>
        <p:spPr bwMode="auto">
          <a:xfrm flipV="1">
            <a:off x="5621338" y="3922713"/>
            <a:ext cx="390525" cy="2054225"/>
          </a:xfrm>
          <a:prstGeom prst="bentConnector2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A1BE29E2-6902-48F7-9B89-B330952CDCFD}"/>
              </a:ext>
            </a:extLst>
          </p:cNvPr>
          <p:cNvCxnSpPr>
            <a:stCxn id="11281" idx="0"/>
            <a:endCxn id="11279" idx="2"/>
          </p:cNvCxnSpPr>
          <p:nvPr/>
        </p:nvCxnSpPr>
        <p:spPr bwMode="auto">
          <a:xfrm flipV="1">
            <a:off x="4697413" y="4940300"/>
            <a:ext cx="0" cy="576263"/>
          </a:xfrm>
          <a:prstGeom prst="straightConnector1">
            <a:avLst/>
          </a:prstGeom>
          <a:ln w="19050">
            <a:headEnd type="none" w="med" len="me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286" name="Elbow Connector 31">
            <a:extLst>
              <a:ext uri="{FF2B5EF4-FFF2-40B4-BE49-F238E27FC236}">
                <a16:creationId xmlns:a16="http://schemas.microsoft.com/office/drawing/2014/main" id="{A6AE1894-D4FC-4F42-A0E8-7857C6B05AB4}"/>
              </a:ext>
            </a:extLst>
          </p:cNvPr>
          <p:cNvCxnSpPr>
            <a:cxnSpLocks noChangeShapeType="1"/>
            <a:stCxn id="11279" idx="3"/>
            <a:endCxn id="11280" idx="2"/>
          </p:cNvCxnSpPr>
          <p:nvPr/>
        </p:nvCxnSpPr>
        <p:spPr bwMode="auto">
          <a:xfrm flipV="1">
            <a:off x="5489575" y="3922713"/>
            <a:ext cx="522288" cy="693737"/>
          </a:xfrm>
          <a:prstGeom prst="bentConnector2">
            <a:avLst/>
          </a:prstGeom>
          <a:noFill/>
          <a:ln w="19050">
            <a:solidFill>
              <a:schemeClr val="tx1"/>
            </a:solidFill>
            <a:prstDash val="sysDash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287" name="Isosceles Triangle 34">
            <a:extLst>
              <a:ext uri="{FF2B5EF4-FFF2-40B4-BE49-F238E27FC236}">
                <a16:creationId xmlns:a16="http://schemas.microsoft.com/office/drawing/2014/main" id="{27914315-A548-4A82-97BB-91F0D7807866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6777038" y="3232150"/>
            <a:ext cx="942975" cy="314325"/>
          </a:xfrm>
          <a:prstGeom prst="triangle">
            <a:avLst>
              <a:gd name="adj" fmla="val 50000"/>
            </a:avLst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l" eaLnBrk="1" hangingPunct="1"/>
            <a:endParaRPr lang="en-US" altLang="en-US"/>
          </a:p>
        </p:txBody>
      </p:sp>
      <p:cxnSp>
        <p:nvCxnSpPr>
          <p:cNvPr id="11288" name="Straight Arrow Connector 5">
            <a:extLst>
              <a:ext uri="{FF2B5EF4-FFF2-40B4-BE49-F238E27FC236}">
                <a16:creationId xmlns:a16="http://schemas.microsoft.com/office/drawing/2014/main" id="{8DA7D1E8-6AAB-4D92-8542-14EFF699A211}"/>
              </a:ext>
            </a:extLst>
          </p:cNvPr>
          <p:cNvCxnSpPr>
            <a:cxnSpLocks noChangeShapeType="1"/>
            <a:stCxn id="11277" idx="0"/>
            <a:endCxn id="11275" idx="2"/>
          </p:cNvCxnSpPr>
          <p:nvPr/>
        </p:nvCxnSpPr>
        <p:spPr bwMode="auto">
          <a:xfrm flipV="1">
            <a:off x="8256588" y="3746500"/>
            <a:ext cx="0" cy="9683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289" name="Rectangle 4">
            <a:extLst>
              <a:ext uri="{FF2B5EF4-FFF2-40B4-BE49-F238E27FC236}">
                <a16:creationId xmlns:a16="http://schemas.microsoft.com/office/drawing/2014/main" id="{9A99C63F-59C0-4134-BEC9-71299B0B01D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117C286D-5EB2-4D5C-8695-B9A3A0BE3723}" type="slidenum">
              <a:rPr lang="it-IT" altLang="en-US" sz="1200">
                <a:latin typeface="Arial" panose="020B0604020202020204" pitchFamily="34" charset="0"/>
              </a:rPr>
              <a:pPr eaLnBrk="1" hangingPunct="1"/>
              <a:t>5</a:t>
            </a:fld>
            <a:endParaRPr lang="it-IT" altLang="en-US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1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1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1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1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1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1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1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1" grpId="0" animBg="1"/>
      <p:bldP spid="11273" grpId="0" animBg="1"/>
      <p:bldP spid="11274" grpId="0" animBg="1"/>
      <p:bldP spid="11275" grpId="0" animBg="1"/>
      <p:bldP spid="11277" grpId="0" animBg="1"/>
      <p:bldP spid="11278" grpId="0" animBg="1"/>
      <p:bldP spid="11279" grpId="0" animBg="1"/>
      <p:bldP spid="11280" grpId="0" animBg="1"/>
      <p:bldP spid="11281" grpId="0" animBg="1"/>
      <p:bldP spid="11287" grpId="0" animBg="1"/>
    </p:bldLst>
  </p:timing>
</p:sld>
</file>

<file path=ppt/theme/theme1.xml><?xml version="1.0" encoding="utf-8"?>
<a:theme xmlns:a="http://schemas.openxmlformats.org/drawingml/2006/main" name="Schema intro">
  <a:themeElements>
    <a:clrScheme name="Schema intr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chema intr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 typeface="Wingdings" charset="2"/>
          <a:buChar char="Ø"/>
          <a:tabLst/>
          <a:defRPr kumimoji="0" lang="it-IT" sz="2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 typeface="Wingdings" charset="2"/>
          <a:buChar char="Ø"/>
          <a:tabLst/>
          <a:defRPr kumimoji="0" lang="it-IT" sz="2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charset="0"/>
          </a:defRPr>
        </a:defPPr>
      </a:lstStyle>
    </a:lnDef>
  </a:objectDefaults>
  <a:extraClrSchemeLst>
    <a:extraClrScheme>
      <a:clrScheme name="Schema intr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hema intr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hema intr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hema intr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hema intr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hema intr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hema intr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hema intr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hema intr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hema intr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hema intr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hema intr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Schema ">
  <a:themeElements>
    <a:clrScheme name="Schema 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chema 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 typeface="Wingdings" charset="2"/>
          <a:buChar char="Ø"/>
          <a:tabLst/>
          <a:defRPr kumimoji="0" lang="it-IT" sz="2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 typeface="Wingdings" charset="2"/>
          <a:buChar char="Ø"/>
          <a:tabLst/>
          <a:defRPr kumimoji="0" lang="it-IT" sz="2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charset="0"/>
          </a:defRPr>
        </a:defPPr>
      </a:lstStyle>
    </a:lnDef>
  </a:objectDefaults>
  <a:extraClrSchemeLst>
    <a:extraClrScheme>
      <a:clrScheme name="Schema 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hema 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hema 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hema 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hema 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hema 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hema 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hema 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hema 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hema 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hema 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hema 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15721</TotalTime>
  <Words>135</Words>
  <Application>Microsoft Office PowerPoint</Application>
  <PresentationFormat>Presentazione su schermo (4:3)</PresentationFormat>
  <Paragraphs>64</Paragraphs>
  <Slides>5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Titoli diapositive</vt:lpstr>
      </vt:variant>
      <vt:variant>
        <vt:i4>5</vt:i4>
      </vt:variant>
    </vt:vector>
  </HeadingPairs>
  <TitlesOfParts>
    <vt:vector size="7" baseType="lpstr">
      <vt:lpstr>Schema intro</vt:lpstr>
      <vt:lpstr>Schema </vt:lpstr>
      <vt:lpstr>L'Europa carolingia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Pearson</dc:creator>
  <cp:lastModifiedBy>Dafne Mure</cp:lastModifiedBy>
  <cp:revision>595</cp:revision>
  <dcterms:created xsi:type="dcterms:W3CDTF">2011-09-15T09:55:42Z</dcterms:created>
  <dcterms:modified xsi:type="dcterms:W3CDTF">2021-04-03T15:10:17Z</dcterms:modified>
</cp:coreProperties>
</file>