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49" r:id="rId2"/>
  </p:sldMasterIdLst>
  <p:notesMasterIdLst>
    <p:notesMasterId r:id="rId9"/>
  </p:notesMasterIdLst>
  <p:handoutMasterIdLst>
    <p:handoutMasterId r:id="rId10"/>
  </p:handoutMasterIdLst>
  <p:sldIdLst>
    <p:sldId id="256" r:id="rId3"/>
    <p:sldId id="315" r:id="rId4"/>
    <p:sldId id="300" r:id="rId5"/>
    <p:sldId id="313" r:id="rId6"/>
    <p:sldId id="301" r:id="rId7"/>
    <p:sldId id="314" r:id="rId8"/>
  </p:sldIdLst>
  <p:sldSz cx="9144000" cy="6858000" type="screen4x3"/>
  <p:notesSz cx="6794500" cy="9931400"/>
  <p:defaultTextStyle>
    <a:defPPr>
      <a:defRPr lang="it-IT"/>
    </a:defPPr>
    <a:lvl1pPr algn="ctr" rtl="0" fontAlgn="base">
      <a:spcBef>
        <a:spcPct val="50000"/>
      </a:spcBef>
      <a:spcAft>
        <a:spcPct val="0"/>
      </a:spcAft>
      <a:buFont typeface="Wingdings" panose="05000000000000000000" pitchFamily="2" charset="2"/>
      <a:buChar char="Ø"/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ctr" rtl="0" fontAlgn="base">
      <a:spcBef>
        <a:spcPct val="50000"/>
      </a:spcBef>
      <a:spcAft>
        <a:spcPct val="0"/>
      </a:spcAft>
      <a:buFont typeface="Wingdings" panose="05000000000000000000" pitchFamily="2" charset="2"/>
      <a:buChar char="Ø"/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ctr" rtl="0" fontAlgn="base">
      <a:spcBef>
        <a:spcPct val="50000"/>
      </a:spcBef>
      <a:spcAft>
        <a:spcPct val="0"/>
      </a:spcAft>
      <a:buFont typeface="Wingdings" panose="05000000000000000000" pitchFamily="2" charset="2"/>
      <a:buChar char="Ø"/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ctr" rtl="0" fontAlgn="base">
      <a:spcBef>
        <a:spcPct val="50000"/>
      </a:spcBef>
      <a:spcAft>
        <a:spcPct val="0"/>
      </a:spcAft>
      <a:buFont typeface="Wingdings" panose="05000000000000000000" pitchFamily="2" charset="2"/>
      <a:buChar char="Ø"/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ctr" rtl="0" fontAlgn="base">
      <a:spcBef>
        <a:spcPct val="50000"/>
      </a:spcBef>
      <a:spcAft>
        <a:spcPct val="0"/>
      </a:spcAft>
      <a:buFont typeface="Wingdings" panose="05000000000000000000" pitchFamily="2" charset="2"/>
      <a:buChar char="Ø"/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8000"/>
    <a:srgbClr val="C0E4E0"/>
    <a:srgbClr val="FFCCCC"/>
    <a:srgbClr val="EB690B"/>
    <a:srgbClr val="CCFF99"/>
    <a:srgbClr val="E4EB9B"/>
    <a:srgbClr val="E6D0E6"/>
    <a:srgbClr val="CC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100" d="100"/>
          <a:sy n="100" d="100"/>
        </p:scale>
        <p:origin x="-210" y="14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 /><Relationship Id="rId13" Type="http://schemas.openxmlformats.org/officeDocument/2006/relationships/theme" Target="theme/theme1.xml" /><Relationship Id="rId3" Type="http://schemas.openxmlformats.org/officeDocument/2006/relationships/slide" Target="slides/slide1.xml" /><Relationship Id="rId7" Type="http://schemas.openxmlformats.org/officeDocument/2006/relationships/slide" Target="slides/slide5.xml" /><Relationship Id="rId12" Type="http://schemas.openxmlformats.org/officeDocument/2006/relationships/viewProps" Target="viewProps.xml" /><Relationship Id="rId2" Type="http://schemas.openxmlformats.org/officeDocument/2006/relationships/slideMaster" Target="slideMasters/slideMaster2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4.xml" /><Relationship Id="rId11" Type="http://schemas.openxmlformats.org/officeDocument/2006/relationships/presProps" Target="presProps.xml" /><Relationship Id="rId5" Type="http://schemas.openxmlformats.org/officeDocument/2006/relationships/slide" Target="slides/slide3.xml" /><Relationship Id="rId10" Type="http://schemas.openxmlformats.org/officeDocument/2006/relationships/handoutMaster" Target="handoutMasters/handoutMaster1.xml" /><Relationship Id="rId4" Type="http://schemas.openxmlformats.org/officeDocument/2006/relationships/slide" Target="slides/slide2.xml" /><Relationship Id="rId9" Type="http://schemas.openxmlformats.org/officeDocument/2006/relationships/notesMaster" Target="notesMasters/notesMaster1.xml" /><Relationship Id="rId14" Type="http://schemas.openxmlformats.org/officeDocument/2006/relationships/tableStyles" Target="tableStyles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7B7B7E14-976E-4433-9FAC-C08DA1C031E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45BC8B9F-4220-48E3-B425-2D0C3B06CA6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6804" name="Rectangle 4">
            <a:extLst>
              <a:ext uri="{FF2B5EF4-FFF2-40B4-BE49-F238E27FC236}">
                <a16:creationId xmlns:a16="http://schemas.microsoft.com/office/drawing/2014/main" id="{57D2C665-FA3A-4150-9659-E31DB56CB4E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6805" name="Rectangle 5">
            <a:extLst>
              <a:ext uri="{FF2B5EF4-FFF2-40B4-BE49-F238E27FC236}">
                <a16:creationId xmlns:a16="http://schemas.microsoft.com/office/drawing/2014/main" id="{3F0BEDEA-8AD1-4D93-A991-2222BD512E9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E3043EB6-154B-407B-A20B-70BC93380C63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B3D97BE-726F-4CD3-8DA7-443FD4F3F4D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72CA44B2-0D8D-434F-99DD-94AA7792BA6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B7D60F03-61CF-4EC6-A1A4-5B9309AA4F7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22228C7F-2294-404C-A569-19AAC5E74B8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8050"/>
            <a:ext cx="5435600" cy="446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E4B1C9E1-A94B-43FB-A83C-38B26B5BF60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E22D190C-5F9A-4B38-B104-66A1AFA6ED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8EF71698-0F06-47AC-AF44-B43008F1260C}" type="slidenum">
              <a:rPr lang="it-IT" altLang="en-US"/>
              <a:pPr/>
              <a:t>‹N›</a:t>
            </a:fld>
            <a:endParaRPr lang="it-IT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74D9DBCC-FE82-47A2-A992-E244F592300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32047E65-FC5B-49F0-BC57-BDE85D24B0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453BCA74-6F52-4B92-ABC4-53E0D5CC06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D7C86B4C-273F-4A4C-9A19-B4A6014FC06B}" type="slidenum">
              <a:rPr lang="it-IT" altLang="en-US" sz="1200">
                <a:latin typeface="Arial" panose="020B0604020202020204" pitchFamily="34" charset="0"/>
              </a:rPr>
              <a:pPr eaLnBrk="1" hangingPunct="1"/>
              <a:t>1</a:t>
            </a:fld>
            <a:endParaRPr lang="it-IT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8BE5693F-2612-4E2C-AAD5-23CD1F0769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DD397F05-3B59-41D2-B43C-ED12322A8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3F34E963-31B8-48C3-9880-2B18028585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866996B1-3682-4CF9-A9C1-F37D75068DAF}" type="slidenum">
              <a:rPr lang="it-IT" altLang="en-US" sz="1200">
                <a:latin typeface="Arial" panose="020B0604020202020204" pitchFamily="34" charset="0"/>
              </a:rPr>
              <a:pPr eaLnBrk="1" hangingPunct="1"/>
              <a:t>2</a:t>
            </a:fld>
            <a:endParaRPr lang="it-IT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C92A4D9E-3C9B-4FA0-8940-D723D68545C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183A2230-CA38-4552-8745-69319368B0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8BBDF949-EC90-4039-9BE4-F6321D12A4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5A6988D9-ED2E-4390-8DB7-1DB758976D42}" type="slidenum">
              <a:rPr lang="it-IT" altLang="en-US" sz="1200">
                <a:latin typeface="Arial" panose="020B0604020202020204" pitchFamily="34" charset="0"/>
              </a:rPr>
              <a:pPr eaLnBrk="1" hangingPunct="1"/>
              <a:t>3</a:t>
            </a:fld>
            <a:endParaRPr lang="it-IT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3FAAFD93-C54A-4DE9-B4F6-4ED6555AD9A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A92C2595-0D3C-4A07-A1D4-58093675F4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DEA3D49D-18BA-45B6-A52A-15906222FF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24C12BDD-4C5B-446E-92D5-07AE38CF10E8}" type="slidenum">
              <a:rPr lang="it-IT" altLang="en-US" sz="1200">
                <a:latin typeface="Arial" panose="020B0604020202020204" pitchFamily="34" charset="0"/>
              </a:rPr>
              <a:pPr eaLnBrk="1" hangingPunct="1"/>
              <a:t>4</a:t>
            </a:fld>
            <a:endParaRPr lang="it-IT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96995F59-98F6-48E0-A3A8-EDFCBF3D9B5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66131BFE-0C39-4CD7-9333-4E4F73F2C3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DDFC6FC5-8FB2-4248-91DB-B31AACE364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8AD732EC-2700-411E-85F1-2949DC9D3C71}" type="slidenum">
              <a:rPr lang="it-IT" altLang="en-US" sz="1200">
                <a:latin typeface="Arial" panose="020B0604020202020204" pitchFamily="34" charset="0"/>
              </a:rPr>
              <a:pPr eaLnBrk="1" hangingPunct="1"/>
              <a:t>5</a:t>
            </a:fld>
            <a:endParaRPr lang="it-IT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0B785E06-8DD6-43D2-90DC-9F97049791F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36CB9DDA-9370-4E1C-BD45-CE6E749C62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D2AFC2B8-54D4-4CF0-BA68-C44D432A90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3051BBD1-8D83-4127-B474-BA4185DA70A5}" type="slidenum">
              <a:rPr lang="it-IT" altLang="en-US" sz="1200">
                <a:latin typeface="Arial" panose="020B0604020202020204" pitchFamily="34" charset="0"/>
              </a:rPr>
              <a:pPr eaLnBrk="1" hangingPunct="1"/>
              <a:t>6</a:t>
            </a:fld>
            <a:endParaRPr lang="it-IT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8F95A06-8164-4017-A9AE-3552EEB2C2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1698420-71B4-4A5D-81A3-746130CFAA2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4F81FF-62BC-4328-A10D-4FA871968503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33211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40DABA3-4687-4BDB-932C-8EB1286821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198C6CD-17C3-4AE6-A604-E27A5D83D79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BDDE9F-4364-4C57-A256-1EBF305096C4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054038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65A60A-6B3D-451C-8D4E-6C5DE1AE48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2A8AEB1-9C12-4076-AB62-E890FDF016B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45846E-1DE7-440C-A672-1328A919B488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5519812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FCF467C3-AD86-4E7F-87DA-B15A14DE061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97650"/>
            <a:ext cx="9144000" cy="287338"/>
          </a:xfrm>
          <a:prstGeom prst="rect">
            <a:avLst/>
          </a:prstGeom>
          <a:solidFill>
            <a:srgbClr val="FFC54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F31FA8E-71B6-4BDF-879A-4C7F4C884EF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26988"/>
            <a:ext cx="9144000" cy="936626"/>
          </a:xfrm>
          <a:prstGeom prst="rect">
            <a:avLst/>
          </a:prstGeom>
          <a:solidFill>
            <a:srgbClr val="51515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8ADBC912-B09A-4728-AACC-22D4B74393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6F97FA1F-35A9-4322-B9B0-33B2CB066F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Atene e Sparta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B6001288-3EC1-41D3-9097-315AF1C5AC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64DFA9-ED91-4045-BF2B-B49C9D80C6CA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7716793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CCB10559-E8ED-4AD6-840D-1AD90F2DE85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97650"/>
            <a:ext cx="9144000" cy="287338"/>
          </a:xfrm>
          <a:prstGeom prst="rect">
            <a:avLst/>
          </a:prstGeom>
          <a:solidFill>
            <a:srgbClr val="FFC54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A45BFA2-641B-4614-AD76-2576055E72A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26988"/>
            <a:ext cx="9144000" cy="936626"/>
          </a:xfrm>
          <a:prstGeom prst="rect">
            <a:avLst/>
          </a:prstGeom>
          <a:solidFill>
            <a:srgbClr val="51515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4404A81-FBE3-4517-8421-27735129D1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D4B1DF83-68EF-4CCB-9013-5FF056C051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Atene e Sparta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C0F1A13F-C826-43F9-8DF7-8AC1018539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D46559-09C7-406E-987F-E6B7142407E3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6729660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7893A916-1B37-4E20-93C9-EC366842908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97650"/>
            <a:ext cx="9144000" cy="287338"/>
          </a:xfrm>
          <a:prstGeom prst="rect">
            <a:avLst/>
          </a:prstGeom>
          <a:solidFill>
            <a:srgbClr val="FFC54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B305220-DC6A-4914-8804-C7A1AAF09D0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26988"/>
            <a:ext cx="9144000" cy="936626"/>
          </a:xfrm>
          <a:prstGeom prst="rect">
            <a:avLst/>
          </a:prstGeom>
          <a:solidFill>
            <a:srgbClr val="51515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D4886E37-D5C5-4C30-9C89-899BA8F8E3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F12B9C75-A8EE-4D1B-B249-E34AB2522F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Atene e Sparta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24B3667A-F31D-4DFE-8906-19CBBD59E9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BB5FCD-5F5C-4AA4-8CDB-D1CA1CFB4FDD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6528024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C7953F6-73B4-4987-8C9B-97D1F8F597C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97650"/>
            <a:ext cx="9144000" cy="287338"/>
          </a:xfrm>
          <a:prstGeom prst="rect">
            <a:avLst/>
          </a:prstGeom>
          <a:solidFill>
            <a:srgbClr val="FFC54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18987E7-6D04-418F-9432-E623D1EBD31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26988"/>
            <a:ext cx="9144000" cy="936626"/>
          </a:xfrm>
          <a:prstGeom prst="rect">
            <a:avLst/>
          </a:prstGeom>
          <a:solidFill>
            <a:srgbClr val="51515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40DA395A-2028-4089-9153-26AF23FCD0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DA43289-CA08-43CA-A042-E198E22E2C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Atene e Sparta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C3D2DB9F-61A1-4CCA-A0A9-06AF2AC8CD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26520F-8E84-44C9-B997-8B028CA60007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92591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156C063-360B-4C1B-B3DC-2CCC18E964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84F1CF5-3536-4A84-B948-A87ABCFD064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78A14D-57AD-4C2A-918A-2D6CE4EF80CF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975449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8C17BC6-C799-47EF-AA31-50C5CFB671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C586E3A-DB4E-4637-9569-7E91D385A66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0E0E9C-256C-4BB1-9203-888315BFEA29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457195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560EE7-14B0-4A60-91E4-0F17890B70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38AAE0-1464-409B-A41D-272C3D0D260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836E8C-E65F-4F5A-9E62-46D789832BD8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607930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52F94F8-1B24-47AA-9432-4B2C2D035E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40A11F-420D-413F-A5E8-DB537173308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30D6A6-D1C7-4F6D-A97E-3378BC736302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78142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E99D640-B352-4093-8509-59760AD200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F8D963D-C18E-4182-9676-00F75C5012D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2CB4F8-E67D-4FC8-BE02-1DC647339627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083497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222861F-1E05-410C-A1CB-F6178077FA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C0284C45-1FB7-43C2-9C3D-AAF4D024BA5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503DCE-AE0E-40E1-A654-ABFE8F5B1021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182508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420643-6D5B-4B41-A784-859906DD97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4D4BD37-E613-4E9D-BD99-AFFD3B6490D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DCE042-2C08-4BC0-B11F-DA9E8038EC59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971757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91B4ECD-A1B4-4EC8-A576-4C439FDF92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9339EF-3804-44B4-AEDF-F8C1C53ACA3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45BD81-08B2-4CD9-BC6F-FC8B8F390F96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044011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 /><Relationship Id="rId2" Type="http://schemas.openxmlformats.org/officeDocument/2006/relationships/slideLayout" Target="../slideLayouts/slideLayout13.xml" /><Relationship Id="rId1" Type="http://schemas.openxmlformats.org/officeDocument/2006/relationships/slideLayout" Target="../slideLayouts/slideLayout12.xml" /><Relationship Id="rId5" Type="http://schemas.openxmlformats.org/officeDocument/2006/relationships/theme" Target="../theme/theme2.xml" /><Relationship Id="rId4" Type="http://schemas.openxmlformats.org/officeDocument/2006/relationships/slideLayout" Target="../slideLayouts/slideLayout15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151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id="{6F5B403C-2163-44FB-93AA-B5D1BE9B273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97650"/>
            <a:ext cx="21336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F7C14C0-D597-432E-87D3-FD5EE85D9D7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92500" y="6597650"/>
            <a:ext cx="21336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D7B95A9C-56B9-4C99-971C-661E8541CAE8}" type="slidenum">
              <a:rPr lang="it-IT" altLang="en-US"/>
              <a:pPr/>
              <a:t>‹N›</a:t>
            </a:fld>
            <a:endParaRPr lang="it-IT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01" r:id="rId1"/>
    <p:sldLayoutId id="2147484402" r:id="rId2"/>
    <p:sldLayoutId id="2147484403" r:id="rId3"/>
    <p:sldLayoutId id="2147484404" r:id="rId4"/>
    <p:sldLayoutId id="2147484405" r:id="rId5"/>
    <p:sldLayoutId id="2147484406" r:id="rId6"/>
    <p:sldLayoutId id="2147484407" r:id="rId7"/>
    <p:sldLayoutId id="2147484408" r:id="rId8"/>
    <p:sldLayoutId id="2147484409" r:id="rId9"/>
    <p:sldLayoutId id="2147484410" r:id="rId10"/>
    <p:sldLayoutId id="2147484411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D3BFA10D-4847-4E54-990A-A586AEE7041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97650"/>
            <a:ext cx="9144000" cy="287338"/>
          </a:xfrm>
          <a:prstGeom prst="rect">
            <a:avLst/>
          </a:prstGeom>
          <a:solidFill>
            <a:srgbClr val="FFC54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01D0C786-3434-406D-B5C1-9A873B11BE0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97650"/>
            <a:ext cx="21336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20000"/>
              </a:spcBef>
              <a:buFontTx/>
              <a:buNone/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90DB4C1-F509-4FD8-AE6C-274F9F40EF1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586538"/>
            <a:ext cx="28956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it-IT"/>
              <a:t>Atene e Sparta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478F1FF2-C55E-4CC4-BAFE-4A29F9C18D9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92500" y="6597650"/>
            <a:ext cx="21336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7A24FA44-F089-4FC4-8E56-8BF40EB471EE}" type="slidenum">
              <a:rPr lang="it-IT" altLang="en-US"/>
              <a:pPr/>
              <a:t>‹N›</a:t>
            </a:fld>
            <a:endParaRPr lang="it-IT" altLang="en-US"/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4E08F1D2-D8E2-40C7-988B-94B44430C13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26988"/>
            <a:ext cx="9144000" cy="936626"/>
          </a:xfrm>
          <a:prstGeom prst="rect">
            <a:avLst/>
          </a:prstGeom>
          <a:solidFill>
            <a:srgbClr val="51515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2" r:id="rId1"/>
    <p:sldLayoutId id="2147484413" r:id="rId2"/>
    <p:sldLayoutId id="2147484414" r:id="rId3"/>
    <p:sldLayoutId id="2147484415" r:id="rId4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3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3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13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13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13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>
            <a:extLst>
              <a:ext uri="{FF2B5EF4-FFF2-40B4-BE49-F238E27FC236}">
                <a16:creationId xmlns:a16="http://schemas.microsoft.com/office/drawing/2014/main" id="{46365B57-2A0E-4D42-B4F6-C80F0F9A97A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000">
                <a:latin typeface="Arial" panose="020B0604020202020204" pitchFamily="34" charset="0"/>
              </a:rPr>
              <a:t>© Pearson Italia spa </a:t>
            </a:r>
          </a:p>
        </p:txBody>
      </p:sp>
      <p:sp>
        <p:nvSpPr>
          <p:cNvPr id="7171" name="Rectangle 6">
            <a:extLst>
              <a:ext uri="{FF2B5EF4-FFF2-40B4-BE49-F238E27FC236}">
                <a16:creationId xmlns:a16="http://schemas.microsoft.com/office/drawing/2014/main" id="{C90029AF-B28F-42D6-A8BC-01138E0E805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40534886-8820-439C-B85B-B88575FB138F}" type="slidenum">
              <a:rPr lang="it-IT" altLang="en-US" sz="1200">
                <a:latin typeface="Arial" panose="020B0604020202020204" pitchFamily="34" charset="0"/>
              </a:rPr>
              <a:pPr eaLnBrk="1" hangingPunct="1"/>
              <a:t>1</a:t>
            </a:fld>
            <a:endParaRPr lang="it-IT" altLang="en-US" sz="1200">
              <a:latin typeface="Arial" panose="020B0604020202020204" pitchFamily="34" charset="0"/>
            </a:endParaRP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305EE3FB-95A7-46DF-861B-B68F568823A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250825" y="2757488"/>
            <a:ext cx="8642350" cy="21177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Aft>
                <a:spcPts val="1200"/>
              </a:spcAft>
              <a:defRPr/>
            </a:pPr>
            <a:r>
              <a:rPr lang="it-IT" b="1" dirty="0">
                <a:solidFill>
                  <a:srgbClr val="FFC54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L’</a:t>
            </a:r>
            <a:r>
              <a:rPr lang="it-IT" altLang="ja-JP" b="1" dirty="0">
                <a:solidFill>
                  <a:srgbClr val="FFC54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affermazione </a:t>
            </a:r>
            <a:br>
              <a:rPr lang="it-IT" altLang="ja-JP" b="1" dirty="0">
                <a:solidFill>
                  <a:srgbClr val="FFC54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</a:br>
            <a:r>
              <a:rPr lang="it-IT" altLang="ja-JP" b="1" dirty="0">
                <a:solidFill>
                  <a:srgbClr val="FFC54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del cristianesimo</a:t>
            </a:r>
            <a:endParaRPr lang="it-IT" sz="3200" b="1" dirty="0">
              <a:solidFill>
                <a:srgbClr val="FFC54E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egnaposto data 3">
            <a:extLst>
              <a:ext uri="{FF2B5EF4-FFF2-40B4-BE49-F238E27FC236}">
                <a16:creationId xmlns:a16="http://schemas.microsoft.com/office/drawing/2014/main" id="{1A8E7F21-7F9F-409B-B782-27896023C3A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000">
                <a:latin typeface="Arial" panose="020B0604020202020204" pitchFamily="34" charset="0"/>
              </a:rPr>
              <a:t>© Pearson Italia spa </a:t>
            </a:r>
          </a:p>
        </p:txBody>
      </p:sp>
      <p:sp>
        <p:nvSpPr>
          <p:cNvPr id="8195" name="Segnaposto piè di pagina 4">
            <a:extLst>
              <a:ext uri="{FF2B5EF4-FFF2-40B4-BE49-F238E27FC236}">
                <a16:creationId xmlns:a16="http://schemas.microsoft.com/office/drawing/2014/main" id="{2237F024-7F70-4859-8AF5-947BAEB4A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200">
                <a:latin typeface="Arial" panose="020B0604020202020204" pitchFamily="34" charset="0"/>
              </a:rPr>
              <a:t>L’</a:t>
            </a:r>
            <a:r>
              <a:rPr lang="it-IT" altLang="ja-JP" sz="1200">
                <a:latin typeface="Arial" panose="020B0604020202020204" pitchFamily="34" charset="0"/>
              </a:rPr>
              <a:t>affermazione del cristianesimo</a:t>
            </a:r>
            <a:endParaRPr lang="it-IT" altLang="en-US" sz="1200">
              <a:latin typeface="Arial" panose="020B0604020202020204" pitchFamily="34" charset="0"/>
            </a:endParaRPr>
          </a:p>
        </p:txBody>
      </p:sp>
      <p:sp>
        <p:nvSpPr>
          <p:cNvPr id="8196" name="Segnaposto numero diapositiva 5">
            <a:extLst>
              <a:ext uri="{FF2B5EF4-FFF2-40B4-BE49-F238E27FC236}">
                <a16:creationId xmlns:a16="http://schemas.microsoft.com/office/drawing/2014/main" id="{E6F06542-F636-4875-A156-66960420F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C0842332-37A5-4DE9-9D8E-F1C61C4E39C2}" type="slidenum">
              <a:rPr lang="it-IT" altLang="en-US" sz="1200">
                <a:latin typeface="Arial" panose="020B0604020202020204" pitchFamily="34" charset="0"/>
              </a:rPr>
              <a:pPr eaLnBrk="1" hangingPunct="1"/>
              <a:t>2</a:t>
            </a:fld>
            <a:endParaRPr lang="it-IT" altLang="en-US" sz="1200">
              <a:latin typeface="Arial" panose="020B0604020202020204" pitchFamily="34" charset="0"/>
            </a:endParaRPr>
          </a:p>
        </p:txBody>
      </p:sp>
      <p:sp>
        <p:nvSpPr>
          <p:cNvPr id="8197" name="Text Box 4">
            <a:extLst>
              <a:ext uri="{FF2B5EF4-FFF2-40B4-BE49-F238E27FC236}">
                <a16:creationId xmlns:a16="http://schemas.microsoft.com/office/drawing/2014/main" id="{87ECBFD0-714E-4014-856D-8F9E585A8A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401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it-IT" altLang="en-US" sz="2400" b="1">
                <a:solidFill>
                  <a:srgbClr val="FFC54E"/>
                </a:solidFill>
              </a:rPr>
              <a:t>Cristianesimo: il contesto</a:t>
            </a:r>
          </a:p>
        </p:txBody>
      </p:sp>
      <p:sp>
        <p:nvSpPr>
          <p:cNvPr id="8198" name="Rettangolo 24">
            <a:extLst>
              <a:ext uri="{FF2B5EF4-FFF2-40B4-BE49-F238E27FC236}">
                <a16:creationId xmlns:a16="http://schemas.microsoft.com/office/drawing/2014/main" id="{929AF345-331A-4A0A-B706-48B2BBDB05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63" y="2286000"/>
            <a:ext cx="1944687" cy="647700"/>
          </a:xfrm>
          <a:prstGeom prst="rect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/>
              <a:t>religione tradizionale</a:t>
            </a:r>
          </a:p>
        </p:txBody>
      </p:sp>
      <p:sp>
        <p:nvSpPr>
          <p:cNvPr id="8199" name="Rettangolo 25">
            <a:extLst>
              <a:ext uri="{FF2B5EF4-FFF2-40B4-BE49-F238E27FC236}">
                <a16:creationId xmlns:a16="http://schemas.microsoft.com/office/drawing/2014/main" id="{0196EF43-74B8-4D88-A4DD-1AAA9E7F15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63" y="3736975"/>
            <a:ext cx="1944687" cy="646113"/>
          </a:xfrm>
          <a:prstGeom prst="rect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/>
              <a:t>culto dell’</a:t>
            </a:r>
            <a:r>
              <a:rPr lang="it-IT" altLang="ja-JP" sz="1800"/>
              <a:t>imperatore</a:t>
            </a:r>
            <a:endParaRPr lang="it-IT" altLang="en-US" sz="1800"/>
          </a:p>
        </p:txBody>
      </p:sp>
      <p:sp>
        <p:nvSpPr>
          <p:cNvPr id="22535" name="Rounded Rectangle 1">
            <a:extLst>
              <a:ext uri="{FF2B5EF4-FFF2-40B4-BE49-F238E27FC236}">
                <a16:creationId xmlns:a16="http://schemas.microsoft.com/office/drawing/2014/main" id="{5AE45716-658F-4466-86BA-EDE6090E12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500" y="1412875"/>
            <a:ext cx="2303463" cy="714375"/>
          </a:xfrm>
          <a:prstGeom prst="roundRect">
            <a:avLst>
              <a:gd name="adj" fmla="val 16667"/>
            </a:avLst>
          </a:prstGeom>
          <a:solidFill>
            <a:srgbClr val="E4EB9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/>
              <a:t>crisi economica </a:t>
            </a:r>
            <a:br>
              <a:rPr lang="it-IT" altLang="en-US" sz="1800"/>
            </a:br>
            <a:r>
              <a:rPr lang="it-IT" altLang="en-US" sz="1800"/>
              <a:t>e morale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4AF6FEB7-4B54-4836-AFE0-D9A87B6E5A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8125" y="3038475"/>
            <a:ext cx="2447925" cy="782638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2000">
                <a:solidFill>
                  <a:schemeClr val="bg1"/>
                </a:solidFill>
              </a:rPr>
              <a:t>affermazione </a:t>
            </a:r>
            <a:br>
              <a:rPr lang="it-IT" altLang="en-US" sz="2000">
                <a:solidFill>
                  <a:schemeClr val="bg1"/>
                </a:solidFill>
              </a:rPr>
            </a:br>
            <a:r>
              <a:rPr lang="it-IT" altLang="en-US" sz="2000">
                <a:solidFill>
                  <a:schemeClr val="bg1"/>
                </a:solidFill>
              </a:rPr>
              <a:t>del cristianesimo</a:t>
            </a:r>
          </a:p>
        </p:txBody>
      </p:sp>
      <p:sp>
        <p:nvSpPr>
          <p:cNvPr id="43" name="Rettangolo 25">
            <a:extLst>
              <a:ext uri="{FF2B5EF4-FFF2-40B4-BE49-F238E27FC236}">
                <a16:creationId xmlns:a16="http://schemas.microsoft.com/office/drawing/2014/main" id="{7E875BA9-353C-4463-A7AA-ED1808463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2375" y="5516563"/>
            <a:ext cx="1381125" cy="646112"/>
          </a:xfrm>
          <a:prstGeom prst="rect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/>
              <a:t>religioni orientali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6BF88E4-BACE-45F5-BC36-0FAFE6182FB8}"/>
              </a:ext>
            </a:extLst>
          </p:cNvPr>
          <p:cNvCxnSpPr>
            <a:cxnSpLocks noChangeShapeType="1"/>
            <a:stCxn id="22535" idx="2"/>
            <a:endCxn id="17" idx="0"/>
          </p:cNvCxnSpPr>
          <p:nvPr/>
        </p:nvCxnSpPr>
        <p:spPr bwMode="auto">
          <a:xfrm flipH="1">
            <a:off x="4643438" y="2127250"/>
            <a:ext cx="1587" cy="912813"/>
          </a:xfrm>
          <a:prstGeom prst="straightConnector1">
            <a:avLst/>
          </a:prstGeom>
          <a:noFill/>
          <a:ln w="19050">
            <a:solidFill>
              <a:srgbClr val="C00000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EBF46DC-90E8-4EC9-9A99-37CA8EF77303}"/>
              </a:ext>
            </a:extLst>
          </p:cNvPr>
          <p:cNvCxnSpPr>
            <a:cxnSpLocks noChangeShapeType="1"/>
            <a:stCxn id="17" idx="3"/>
            <a:endCxn id="3" idx="1"/>
          </p:cNvCxnSpPr>
          <p:nvPr/>
        </p:nvCxnSpPr>
        <p:spPr bwMode="auto">
          <a:xfrm flipV="1">
            <a:off x="5795963" y="3430588"/>
            <a:ext cx="792162" cy="1587"/>
          </a:xfrm>
          <a:prstGeom prst="straightConnector1">
            <a:avLst/>
          </a:prstGeom>
          <a:noFill/>
          <a:ln w="19050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Elbow Connector 9">
            <a:extLst>
              <a:ext uri="{FF2B5EF4-FFF2-40B4-BE49-F238E27FC236}">
                <a16:creationId xmlns:a16="http://schemas.microsoft.com/office/drawing/2014/main" id="{440B7636-E35E-4073-85DC-80E1B1D3CB05}"/>
              </a:ext>
            </a:extLst>
          </p:cNvPr>
          <p:cNvCxnSpPr>
            <a:cxnSpLocks noChangeShapeType="1"/>
            <a:stCxn id="17" idx="2"/>
            <a:endCxn id="43" idx="1"/>
          </p:cNvCxnSpPr>
          <p:nvPr/>
        </p:nvCxnSpPr>
        <p:spPr bwMode="auto">
          <a:xfrm rot="16200000" flipH="1">
            <a:off x="3829844" y="4637882"/>
            <a:ext cx="2016125" cy="388937"/>
          </a:xfrm>
          <a:prstGeom prst="bentConnector2">
            <a:avLst/>
          </a:prstGeom>
          <a:noFill/>
          <a:ln w="19050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D7296F81-15EF-4ABC-8180-17A1682237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500" y="3040063"/>
            <a:ext cx="2303463" cy="784225"/>
          </a:xfrm>
          <a:prstGeom prst="roundRect">
            <a:avLst>
              <a:gd name="adj" fmla="val 16667"/>
            </a:avLst>
          </a:prstGeom>
          <a:solidFill>
            <a:srgbClr val="EB690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2000">
                <a:solidFill>
                  <a:schemeClr val="bg1"/>
                </a:solidFill>
              </a:rPr>
              <a:t>nuovi bisogni spirituali</a:t>
            </a:r>
          </a:p>
        </p:txBody>
      </p:sp>
      <p:cxnSp>
        <p:nvCxnSpPr>
          <p:cNvPr id="6" name="Elbow Connector 5">
            <a:extLst>
              <a:ext uri="{FF2B5EF4-FFF2-40B4-BE49-F238E27FC236}">
                <a16:creationId xmlns:a16="http://schemas.microsoft.com/office/drawing/2014/main" id="{A10CE91B-1B82-4324-8D3F-25690BB6FC23}"/>
              </a:ext>
            </a:extLst>
          </p:cNvPr>
          <p:cNvCxnSpPr>
            <a:stCxn id="8198" idx="3"/>
            <a:endCxn id="17" idx="1"/>
          </p:cNvCxnSpPr>
          <p:nvPr/>
        </p:nvCxnSpPr>
        <p:spPr bwMode="auto">
          <a:xfrm>
            <a:off x="2038350" y="2609850"/>
            <a:ext cx="1454150" cy="822325"/>
          </a:xfrm>
          <a:prstGeom prst="bentConnector3">
            <a:avLst>
              <a:gd name="adj1" fmla="val 10600"/>
            </a:avLst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Elbow Connector 8">
            <a:extLst>
              <a:ext uri="{FF2B5EF4-FFF2-40B4-BE49-F238E27FC236}">
                <a16:creationId xmlns:a16="http://schemas.microsoft.com/office/drawing/2014/main" id="{8D0A675D-1A0C-4C48-B199-02BBCD34A8D1}"/>
              </a:ext>
            </a:extLst>
          </p:cNvPr>
          <p:cNvCxnSpPr>
            <a:stCxn id="8199" idx="3"/>
            <a:endCxn id="17" idx="1"/>
          </p:cNvCxnSpPr>
          <p:nvPr/>
        </p:nvCxnSpPr>
        <p:spPr bwMode="auto">
          <a:xfrm flipV="1">
            <a:off x="2038350" y="3432175"/>
            <a:ext cx="1454150" cy="628650"/>
          </a:xfrm>
          <a:prstGeom prst="bentConnector3">
            <a:avLst>
              <a:gd name="adj1" fmla="val 10600"/>
            </a:avLst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209" name="TextBox 27">
            <a:extLst>
              <a:ext uri="{FF2B5EF4-FFF2-40B4-BE49-F238E27FC236}">
                <a16:creationId xmlns:a16="http://schemas.microsoft.com/office/drawing/2014/main" id="{6819D49E-BFD2-4581-9B3D-1E6E9474D6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4713" y="2847975"/>
            <a:ext cx="1296987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non</a:t>
            </a:r>
            <a:br>
              <a:rPr lang="it-IT" altLang="en-US" sz="1600"/>
            </a:br>
            <a:r>
              <a:rPr lang="it-IT" altLang="en-US" sz="1600"/>
              <a:t>soddisfano</a:t>
            </a:r>
          </a:p>
        </p:txBody>
      </p:sp>
      <p:sp>
        <p:nvSpPr>
          <p:cNvPr id="8210" name="TextBox 44">
            <a:extLst>
              <a:ext uri="{FF2B5EF4-FFF2-40B4-BE49-F238E27FC236}">
                <a16:creationId xmlns:a16="http://schemas.microsoft.com/office/drawing/2014/main" id="{D8D6EADB-EB08-4960-9AE4-7B0F0FFA79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8" y="4383088"/>
            <a:ext cx="17700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l"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in parte soddisfatti da…</a:t>
            </a:r>
          </a:p>
        </p:txBody>
      </p:sp>
      <p:pic>
        <p:nvPicPr>
          <p:cNvPr id="22546" name="Picture 1">
            <a:extLst>
              <a:ext uri="{FF2B5EF4-FFF2-40B4-BE49-F238E27FC236}">
                <a16:creationId xmlns:a16="http://schemas.microsoft.com/office/drawing/2014/main" id="{2DDE85E5-6F47-4370-A6D1-2D757CC6A5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4648200"/>
            <a:ext cx="1958975" cy="180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animBg="1"/>
      <p:bldP spid="3" grpId="0" animBg="1"/>
      <p:bldP spid="43" grpId="0" animBg="1"/>
      <p:bldP spid="17" grpId="0" animBg="1"/>
      <p:bldP spid="8209" grpId="0"/>
      <p:bldP spid="82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BCAE86E9-07D5-420A-B4ED-BA03CCFC565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000">
                <a:latin typeface="Arial" panose="020B0604020202020204" pitchFamily="34" charset="0"/>
              </a:rPr>
              <a:t>© Pearson Italia spa 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0032996D-A794-4D9A-8D85-CDEA6D7DB7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200">
                <a:latin typeface="Arial" panose="020B0604020202020204" pitchFamily="34" charset="0"/>
              </a:rPr>
              <a:t>L’</a:t>
            </a:r>
            <a:r>
              <a:rPr lang="it-IT" altLang="ja-JP" sz="1200">
                <a:latin typeface="Arial" panose="020B0604020202020204" pitchFamily="34" charset="0"/>
              </a:rPr>
              <a:t>affermazione del cristianesimo</a:t>
            </a:r>
            <a:endParaRPr lang="it-IT" altLang="en-US" sz="1200">
              <a:latin typeface="Arial" panose="020B0604020202020204" pitchFamily="34" charset="0"/>
            </a:endParaRPr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27261FB4-6FD9-4B18-8C56-5077F3ACCF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A9E81543-9E00-4881-B6BB-8485F61CE2BD}" type="slidenum">
              <a:rPr lang="it-IT" altLang="en-US" sz="1200">
                <a:latin typeface="Arial" panose="020B0604020202020204" pitchFamily="34" charset="0"/>
              </a:rPr>
              <a:pPr eaLnBrk="1" hangingPunct="1"/>
              <a:t>3</a:t>
            </a:fld>
            <a:endParaRPr lang="it-IT" altLang="en-US" sz="1200">
              <a:latin typeface="Arial" panose="020B0604020202020204" pitchFamily="34" charset="0"/>
            </a:endParaRPr>
          </a:p>
        </p:txBody>
      </p:sp>
      <p:sp>
        <p:nvSpPr>
          <p:cNvPr id="108605" name="AutoShape 61">
            <a:extLst>
              <a:ext uri="{FF2B5EF4-FFF2-40B4-BE49-F238E27FC236}">
                <a16:creationId xmlns:a16="http://schemas.microsoft.com/office/drawing/2014/main" id="{1F40220A-0BCF-4B77-87EB-3EC5756008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2681288"/>
            <a:ext cx="1727200" cy="647700"/>
          </a:xfrm>
          <a:prstGeom prst="roundRect">
            <a:avLst>
              <a:gd name="adj" fmla="val 16667"/>
            </a:avLst>
          </a:prstGeom>
          <a:solidFill>
            <a:srgbClr val="CCFF99"/>
          </a:solidFill>
          <a:ln w="9525">
            <a:noFill/>
            <a:round/>
            <a:headEnd/>
            <a:tailEnd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</p:spPr>
        <p:txBody>
          <a:bodyPr anchor="ctr">
            <a:spAutoFit/>
          </a:bodyPr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it-IT" sz="1600" dirty="0"/>
              <a:t>religione </a:t>
            </a:r>
            <a:br>
              <a:rPr lang="it-IT" sz="1600" dirty="0"/>
            </a:br>
            <a:r>
              <a:rPr lang="it-IT" sz="1600" dirty="0"/>
              <a:t>di salvezza</a:t>
            </a:r>
          </a:p>
        </p:txBody>
      </p:sp>
      <p:sp>
        <p:nvSpPr>
          <p:cNvPr id="9222" name="Text Box 4">
            <a:extLst>
              <a:ext uri="{FF2B5EF4-FFF2-40B4-BE49-F238E27FC236}">
                <a16:creationId xmlns:a16="http://schemas.microsoft.com/office/drawing/2014/main" id="{53D27399-7C05-454C-9D9D-D89EE9CA7D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4925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it-IT" altLang="en-US" sz="2400" b="1">
                <a:solidFill>
                  <a:srgbClr val="FFC54E"/>
                </a:solidFill>
              </a:rPr>
              <a:t>Il messaggio cristiano</a:t>
            </a:r>
          </a:p>
        </p:txBody>
      </p:sp>
      <p:sp>
        <p:nvSpPr>
          <p:cNvPr id="31" name="AutoShape 31">
            <a:extLst>
              <a:ext uri="{FF2B5EF4-FFF2-40B4-BE49-F238E27FC236}">
                <a16:creationId xmlns:a16="http://schemas.microsoft.com/office/drawing/2014/main" id="{566CCE9A-7B34-4636-97CB-F58CFD5BB9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3425" y="1682750"/>
            <a:ext cx="1881188" cy="919163"/>
          </a:xfrm>
          <a:prstGeom prst="roundRect">
            <a:avLst>
              <a:gd name="adj" fmla="val 16667"/>
            </a:avLst>
          </a:prstGeom>
          <a:solidFill>
            <a:srgbClr val="C0E4E0"/>
          </a:solidFill>
          <a:ln w="9525">
            <a:noFill/>
            <a:round/>
            <a:headEnd/>
            <a:tailEnd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</p:spPr>
        <p:txBody>
          <a:bodyPr anchor="ctr">
            <a:spAutoFit/>
          </a:bodyPr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it-IT" sz="1600"/>
              <a:t>separazione tra potere politico </a:t>
            </a:r>
            <a:br>
              <a:rPr lang="it-IT" sz="1600"/>
            </a:br>
            <a:r>
              <a:rPr lang="it-IT" sz="1600"/>
              <a:t>e religioso</a:t>
            </a:r>
          </a:p>
        </p:txBody>
      </p:sp>
      <p:sp>
        <p:nvSpPr>
          <p:cNvPr id="32" name="AutoShape 35">
            <a:extLst>
              <a:ext uri="{FF2B5EF4-FFF2-40B4-BE49-F238E27FC236}">
                <a16:creationId xmlns:a16="http://schemas.microsoft.com/office/drawing/2014/main" id="{3E0E4BEE-338A-4C8F-9BB5-B57C618687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3425" y="4235450"/>
            <a:ext cx="1881188" cy="647700"/>
          </a:xfrm>
          <a:prstGeom prst="roundRect">
            <a:avLst>
              <a:gd name="adj" fmla="val 16667"/>
            </a:avLst>
          </a:prstGeom>
          <a:solidFill>
            <a:srgbClr val="E6D0E6"/>
          </a:solidFill>
          <a:ln w="12700">
            <a:noFill/>
            <a:round/>
            <a:headEnd/>
            <a:tailEnd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</p:spPr>
        <p:txBody>
          <a:bodyPr anchor="ctr">
            <a:spAutoFit/>
          </a:bodyPr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it-IT" sz="1600" dirty="0"/>
              <a:t>comunità </a:t>
            </a:r>
            <a:br>
              <a:rPr lang="it-IT" sz="1600" dirty="0"/>
            </a:br>
            <a:r>
              <a:rPr lang="it-IT" sz="1600" dirty="0"/>
              <a:t>dei credenti</a:t>
            </a:r>
          </a:p>
        </p:txBody>
      </p:sp>
      <p:sp>
        <p:nvSpPr>
          <p:cNvPr id="33" name="AutoShape 7">
            <a:extLst>
              <a:ext uri="{FF2B5EF4-FFF2-40B4-BE49-F238E27FC236}">
                <a16:creationId xmlns:a16="http://schemas.microsoft.com/office/drawing/2014/main" id="{A92CDBFE-D2F2-4BC2-A73A-A08A8260FE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3486150"/>
            <a:ext cx="1727200" cy="647700"/>
          </a:xfrm>
          <a:prstGeom prst="roundRect">
            <a:avLst>
              <a:gd name="adj" fmla="val 16667"/>
            </a:avLst>
          </a:prstGeom>
          <a:solidFill>
            <a:srgbClr val="E4EB9B"/>
          </a:solidFill>
          <a:ln w="9525">
            <a:noFill/>
            <a:round/>
            <a:headEnd/>
            <a:tailEnd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</p:spPr>
        <p:txBody>
          <a:bodyPr anchor="ctr">
            <a:spAutoFit/>
          </a:bodyPr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it-IT" sz="1600" dirty="0"/>
              <a:t>religione universalistica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B02F684F-054F-4ED6-A2C0-8861BA014A25}"/>
              </a:ext>
            </a:extLst>
          </p:cNvPr>
          <p:cNvSpPr/>
          <p:nvPr/>
        </p:nvSpPr>
        <p:spPr bwMode="auto">
          <a:xfrm>
            <a:off x="2459038" y="2601913"/>
            <a:ext cx="2041525" cy="1633537"/>
          </a:xfrm>
          <a:prstGeom prst="roundRect">
            <a:avLst/>
          </a:prstGeom>
          <a:ln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buFont typeface="Wingdings" charset="0"/>
              <a:buNone/>
              <a:defRPr/>
            </a:pPr>
            <a:endParaRPr lang="it-IT" sz="1800">
              <a:solidFill>
                <a:schemeClr val="tx1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FDF15CF1-92DC-4226-AE80-0A1514450D39}"/>
              </a:ext>
            </a:extLst>
          </p:cNvPr>
          <p:cNvSpPr/>
          <p:nvPr/>
        </p:nvSpPr>
        <p:spPr bwMode="auto">
          <a:xfrm>
            <a:off x="4760913" y="2600325"/>
            <a:ext cx="2043112" cy="1635125"/>
          </a:xfrm>
          <a:prstGeom prst="roundRect">
            <a:avLst/>
          </a:prstGeom>
          <a:ln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buFont typeface="Wingdings" charset="0"/>
              <a:buNone/>
              <a:defRPr/>
            </a:pPr>
            <a:endParaRPr lang="it-IT" sz="1800">
              <a:solidFill>
                <a:schemeClr val="tx1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  <p:cxnSp>
        <p:nvCxnSpPr>
          <p:cNvPr id="9228" name="Straight Connector 21">
            <a:extLst>
              <a:ext uri="{FF2B5EF4-FFF2-40B4-BE49-F238E27FC236}">
                <a16:creationId xmlns:a16="http://schemas.microsoft.com/office/drawing/2014/main" id="{C185B0B5-FE15-491F-B0D7-FA79F8D7C11D}"/>
              </a:ext>
            </a:extLst>
          </p:cNvPr>
          <p:cNvCxnSpPr>
            <a:cxnSpLocks noChangeShapeType="1"/>
            <a:stCxn id="4" idx="3"/>
            <a:endCxn id="34" idx="1"/>
          </p:cNvCxnSpPr>
          <p:nvPr/>
        </p:nvCxnSpPr>
        <p:spPr bwMode="auto">
          <a:xfrm flipV="1">
            <a:off x="4500563" y="3417888"/>
            <a:ext cx="260350" cy="1587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9" name="Straight Connector 24">
            <a:extLst>
              <a:ext uri="{FF2B5EF4-FFF2-40B4-BE49-F238E27FC236}">
                <a16:creationId xmlns:a16="http://schemas.microsoft.com/office/drawing/2014/main" id="{B54DA052-3661-482D-BDFE-E0274EF2E9A5}"/>
              </a:ext>
            </a:extLst>
          </p:cNvPr>
          <p:cNvCxnSpPr>
            <a:cxnSpLocks noChangeShapeType="1"/>
            <a:stCxn id="34" idx="3"/>
            <a:endCxn id="31" idx="1"/>
          </p:cNvCxnSpPr>
          <p:nvPr/>
        </p:nvCxnSpPr>
        <p:spPr bwMode="auto">
          <a:xfrm flipV="1">
            <a:off x="6804025" y="2141538"/>
            <a:ext cx="279400" cy="127635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0" name="Straight Connector 26">
            <a:extLst>
              <a:ext uri="{FF2B5EF4-FFF2-40B4-BE49-F238E27FC236}">
                <a16:creationId xmlns:a16="http://schemas.microsoft.com/office/drawing/2014/main" id="{5779E405-DD06-411E-9D17-6382C1ABA8C0}"/>
              </a:ext>
            </a:extLst>
          </p:cNvPr>
          <p:cNvCxnSpPr>
            <a:cxnSpLocks noChangeShapeType="1"/>
            <a:stCxn id="34" idx="3"/>
            <a:endCxn id="32" idx="1"/>
          </p:cNvCxnSpPr>
          <p:nvPr/>
        </p:nvCxnSpPr>
        <p:spPr bwMode="auto">
          <a:xfrm>
            <a:off x="6804025" y="3417888"/>
            <a:ext cx="279400" cy="1141412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31" name="Isosceles Triangle 16">
            <a:extLst>
              <a:ext uri="{FF2B5EF4-FFF2-40B4-BE49-F238E27FC236}">
                <a16:creationId xmlns:a16="http://schemas.microsoft.com/office/drawing/2014/main" id="{C983390B-203E-4D2C-830E-49E09FAAE3C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720850" y="3254375"/>
            <a:ext cx="985838" cy="325438"/>
          </a:xfrm>
          <a:prstGeom prst="triangle">
            <a:avLst>
              <a:gd name="adj" fmla="val 49426"/>
            </a:avLst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l" eaLnBrk="1" hangingPunct="1"/>
            <a:endParaRPr lang="en-US" altLang="en-US"/>
          </a:p>
        </p:txBody>
      </p:sp>
      <p:sp>
        <p:nvSpPr>
          <p:cNvPr id="9232" name="TextBox 9222">
            <a:extLst>
              <a:ext uri="{FF2B5EF4-FFF2-40B4-BE49-F238E27FC236}">
                <a16:creationId xmlns:a16="http://schemas.microsoft.com/office/drawing/2014/main" id="{6C1F3083-25A5-47D7-B707-26B99539B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6825" y="2817813"/>
            <a:ext cx="18843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/>
              <a:t>rivolta a tutti, con una promessa </a:t>
            </a:r>
            <a:br>
              <a:rPr lang="it-IT" altLang="en-US" sz="1800"/>
            </a:br>
            <a:r>
              <a:rPr lang="it-IT" altLang="en-US" sz="1800"/>
              <a:t>di redenzione</a:t>
            </a:r>
          </a:p>
        </p:txBody>
      </p:sp>
      <p:sp>
        <p:nvSpPr>
          <p:cNvPr id="9233" name="TextBox 9242">
            <a:extLst>
              <a:ext uri="{FF2B5EF4-FFF2-40B4-BE49-F238E27FC236}">
                <a16:creationId xmlns:a16="http://schemas.microsoft.com/office/drawing/2014/main" id="{03418EE9-EB5D-4884-8272-A65E9A9DE4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6638" y="2681288"/>
            <a:ext cx="1871662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/>
              <a:t>propone valori di amore, fratellanza, uguaglianza, carità</a:t>
            </a:r>
          </a:p>
        </p:txBody>
      </p:sp>
      <p:pic>
        <p:nvPicPr>
          <p:cNvPr id="24593" name="Picture 1">
            <a:extLst>
              <a:ext uri="{FF2B5EF4-FFF2-40B4-BE49-F238E27FC236}">
                <a16:creationId xmlns:a16="http://schemas.microsoft.com/office/drawing/2014/main" id="{1C0BEAD4-13E7-4D93-A6AD-AB9ED7BE08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9063" y="4325938"/>
            <a:ext cx="3683000" cy="226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94" name="TextBox 23">
            <a:extLst>
              <a:ext uri="{FF2B5EF4-FFF2-40B4-BE49-F238E27FC236}">
                <a16:creationId xmlns:a16="http://schemas.microsoft.com/office/drawing/2014/main" id="{358B8228-9D75-404C-B8BA-EDA49CEAC94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5506245" y="5561806"/>
            <a:ext cx="1871662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l" eaLnBrk="1" hangingPunct="1">
              <a:buFont typeface="Wingdings" panose="05000000000000000000" pitchFamily="2" charset="2"/>
              <a:buNone/>
            </a:pPr>
            <a:r>
              <a:rPr lang="it-IT" altLang="en-US" sz="700"/>
              <a:t>© Araldo de Luca/Corbis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4" grpId="0" animBg="1"/>
      <p:bldP spid="34" grpId="0" animBg="1"/>
      <p:bldP spid="9231" grpId="0" animBg="1"/>
      <p:bldP spid="9232" grpId="0"/>
      <p:bldP spid="9233" grpId="0"/>
      <p:bldP spid="2459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E441E6C-29A3-48A1-91FA-046431947F9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000">
                <a:latin typeface="Arial" panose="020B0604020202020204" pitchFamily="34" charset="0"/>
              </a:rPr>
              <a:t>© Pearson Italia spa 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4A48A73E-3715-4B4F-889B-51E946F907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200">
                <a:latin typeface="Arial" panose="020B0604020202020204" pitchFamily="34" charset="0"/>
              </a:rPr>
              <a:t>L’</a:t>
            </a:r>
            <a:r>
              <a:rPr lang="it-IT" altLang="ja-JP" sz="1200">
                <a:latin typeface="Arial" panose="020B0604020202020204" pitchFamily="34" charset="0"/>
              </a:rPr>
              <a:t>affermazione del cristianesimo</a:t>
            </a:r>
            <a:endParaRPr lang="it-IT" altLang="en-US" sz="1200">
              <a:latin typeface="Arial" panose="020B0604020202020204" pitchFamily="34" charset="0"/>
            </a:endParaRPr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94E41A83-9C4B-4231-962E-953B4A1661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A1F92DF4-1CDB-4F7F-A723-68680918A478}" type="slidenum">
              <a:rPr lang="it-IT" altLang="en-US" sz="1200">
                <a:latin typeface="Arial" panose="020B0604020202020204" pitchFamily="34" charset="0"/>
              </a:rPr>
              <a:pPr eaLnBrk="1" hangingPunct="1"/>
              <a:t>4</a:t>
            </a:fld>
            <a:endParaRPr lang="it-IT" altLang="en-US" sz="1200">
              <a:latin typeface="Arial" panose="020B0604020202020204" pitchFamily="34" charset="0"/>
            </a:endParaRPr>
          </a:p>
        </p:txBody>
      </p:sp>
      <p:sp>
        <p:nvSpPr>
          <p:cNvPr id="10245" name="Text Box 4">
            <a:extLst>
              <a:ext uri="{FF2B5EF4-FFF2-40B4-BE49-F238E27FC236}">
                <a16:creationId xmlns:a16="http://schemas.microsoft.com/office/drawing/2014/main" id="{BAE25F06-CF54-4EDC-BE61-6A20FB5C12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401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it-IT" altLang="en-US" sz="2400" b="1">
                <a:solidFill>
                  <a:srgbClr val="FFC54E"/>
                </a:solidFill>
              </a:rPr>
              <a:t>L’</a:t>
            </a:r>
            <a:r>
              <a:rPr lang="it-IT" altLang="ja-JP" sz="2400" b="1">
                <a:solidFill>
                  <a:srgbClr val="FFC54E"/>
                </a:solidFill>
              </a:rPr>
              <a:t>impero e il cristianesimo</a:t>
            </a:r>
            <a:endParaRPr lang="it-IT" altLang="en-US" sz="2400" b="1">
              <a:solidFill>
                <a:srgbClr val="FFC54E"/>
              </a:solidFill>
            </a:endParaRPr>
          </a:p>
        </p:txBody>
      </p:sp>
      <p:graphicFrame>
        <p:nvGraphicFramePr>
          <p:cNvPr id="39" name="Tabella 38">
            <a:extLst>
              <a:ext uri="{FF2B5EF4-FFF2-40B4-BE49-F238E27FC236}">
                <a16:creationId xmlns:a16="http://schemas.microsoft.com/office/drawing/2014/main" id="{507EB46D-1431-4BD3-851E-7C65FC82F442}"/>
              </a:ext>
            </a:extLst>
          </p:cNvPr>
          <p:cNvGraphicFramePr>
            <a:graphicFrameLocks noGrp="1"/>
          </p:cNvGraphicFramePr>
          <p:nvPr/>
        </p:nvGraphicFramePr>
        <p:xfrm>
          <a:off x="857250" y="1341438"/>
          <a:ext cx="7458075" cy="3857625"/>
        </p:xfrm>
        <a:graphic>
          <a:graphicData uri="http://schemas.openxmlformats.org/drawingml/2006/table">
            <a:tbl>
              <a:tblPr/>
              <a:tblGrid>
                <a:gridCol w="25111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57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1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8757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1ª fase</a:t>
                      </a:r>
                    </a:p>
                  </a:txBody>
                  <a:tcPr marL="91453" marR="91453" marT="45686" marB="4568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2ª fase</a:t>
                      </a:r>
                    </a:p>
                  </a:txBody>
                  <a:tcPr marL="91453" marR="91453" marT="45686" marB="4568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3ª fase</a:t>
                      </a:r>
                    </a:p>
                  </a:txBody>
                  <a:tcPr marL="91453" marR="91453" marT="45686" marB="4568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8757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I-II secolo</a:t>
                      </a:r>
                    </a:p>
                  </a:txBody>
                  <a:tcPr marL="91453" marR="91453" marT="45686" marB="4568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III secolo</a:t>
                      </a:r>
                    </a:p>
                  </a:txBody>
                  <a:tcPr marL="91453" marR="91453" marT="45686" marB="4568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IV-V secolo</a:t>
                      </a:r>
                    </a:p>
                  </a:txBody>
                  <a:tcPr marL="91453" marR="91453" marT="45686" marB="4568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85796">
                <a:tc>
                  <a:txBody>
                    <a:bodyPr/>
                    <a:lstStyle/>
                    <a:p>
                      <a:pPr marL="180975" marR="0" lvl="0" indent="-180975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apogeo dell</a:t>
                      </a:r>
                      <a:r>
                        <a:rPr kumimoji="0" 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Verdana" pitchFamily="34" charset="0"/>
                        </a:rPr>
                        <a:t>’</a:t>
                      </a:r>
                      <a:r>
                        <a:rPr kumimoji="0" lang="it-IT" altLang="ja-JP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impero</a:t>
                      </a:r>
                    </a:p>
                    <a:p>
                      <a:pPr marL="180975" marR="0" lvl="0" indent="-180975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Char char="-"/>
                        <a:tabLst/>
                      </a:pPr>
                      <a:r>
                        <a:rPr kumimoji="0" 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sincretismo religioso</a:t>
                      </a:r>
                    </a:p>
                  </a:txBody>
                  <a:tcPr marL="91453" marR="91453" marT="45686" marB="4568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180975" marR="0" lvl="0" indent="-180975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crisi</a:t>
                      </a:r>
                    </a:p>
                    <a:p>
                      <a:pPr marL="180975" marR="0" lvl="0" indent="-180975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divinizzazione dell</a:t>
                      </a:r>
                      <a:r>
                        <a:rPr kumimoji="0" 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Verdana" pitchFamily="34" charset="0"/>
                        </a:rPr>
                        <a:t>’</a:t>
                      </a:r>
                      <a:r>
                        <a:rPr kumimoji="0" lang="it-IT" altLang="ja-JP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imperatore</a:t>
                      </a:r>
                      <a:endParaRPr kumimoji="0" lang="it-IT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53" marR="91453" marT="45686" marB="4568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180975" marR="0" lvl="0" indent="-180975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trasformazione </a:t>
                      </a:r>
                      <a:br>
                        <a:rPr kumimoji="0" 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</a:br>
                      <a:r>
                        <a:rPr kumimoji="0" 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 crisi</a:t>
                      </a:r>
                    </a:p>
                    <a:p>
                      <a:pPr marL="180975" marR="0" lvl="0" indent="-180975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religione come fattore di coesione</a:t>
                      </a:r>
                    </a:p>
                  </a:txBody>
                  <a:tcPr marL="91453" marR="91453" marT="45686" marB="4568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54314">
                <a:tc>
                  <a:txBody>
                    <a:bodyPr/>
                    <a:lstStyle/>
                    <a:p>
                      <a:pPr marL="180975" marR="0" lvl="0" indent="-180975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diffidenza verso </a:t>
                      </a:r>
                      <a:b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</a:b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 cristiani</a:t>
                      </a:r>
                    </a:p>
                    <a:p>
                      <a:pPr marL="180975" marR="0" lvl="0" indent="-180975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persecuzioni sporadiche</a:t>
                      </a:r>
                    </a:p>
                  </a:txBody>
                  <a:tcPr marL="91453" marR="91453" marT="45686" marB="4568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180975" marR="0" lvl="0" indent="-180975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persecuzioni sistematiche </a:t>
                      </a:r>
                      <a:br>
                        <a:rPr kumimoji="0" 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</a:br>
                      <a:r>
                        <a:rPr kumimoji="0" 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(Decio, Diocleziano)</a:t>
                      </a:r>
                    </a:p>
                  </a:txBody>
                  <a:tcPr marL="91453" marR="91453" marT="45686" marB="4568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180975" marR="0" lvl="0" indent="-180975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legalizzazione </a:t>
                      </a:r>
                      <a:br>
                        <a:rPr kumimoji="0" 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</a:br>
                      <a:r>
                        <a:rPr kumimoji="0" 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del cristianesimo (Costantino), </a:t>
                      </a:r>
                      <a:br>
                        <a:rPr kumimoji="0" 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</a:br>
                      <a:r>
                        <a:rPr kumimoji="0" 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poi elevato a  religione dell</a:t>
                      </a:r>
                      <a:r>
                        <a:rPr kumimoji="0" 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Verdana" pitchFamily="34" charset="0"/>
                        </a:rPr>
                        <a:t>’</a:t>
                      </a:r>
                      <a:r>
                        <a:rPr kumimoji="0" lang="it-IT" altLang="ja-JP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impero (Teodosio)</a:t>
                      </a:r>
                      <a:endParaRPr kumimoji="0" lang="it-IT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53" marR="91453" marT="45686" marB="4568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0FBA5455-6E73-4477-9088-19F51DACE29C}"/>
              </a:ext>
            </a:extLst>
          </p:cNvPr>
          <p:cNvSpPr/>
          <p:nvPr/>
        </p:nvSpPr>
        <p:spPr bwMode="auto">
          <a:xfrm rot="10800000">
            <a:off x="1835150" y="3429000"/>
            <a:ext cx="720725" cy="236538"/>
          </a:xfrm>
          <a:prstGeom prst="triangl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83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algn="l">
              <a:buFont typeface="Wingdings" charset="0"/>
              <a:buChar char="Ø"/>
              <a:defRPr/>
            </a:pPr>
            <a:endParaRPr lang="it-IT"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9BF1A222-5EFA-49B8-8062-01B3F20C70D7}"/>
              </a:ext>
            </a:extLst>
          </p:cNvPr>
          <p:cNvSpPr/>
          <p:nvPr/>
        </p:nvSpPr>
        <p:spPr bwMode="auto">
          <a:xfrm rot="10800000">
            <a:off x="6588125" y="3435350"/>
            <a:ext cx="720725" cy="236538"/>
          </a:xfrm>
          <a:prstGeom prst="triangl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83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algn="l">
              <a:buFont typeface="Wingdings" charset="0"/>
              <a:buChar char="Ø"/>
              <a:defRPr/>
            </a:pPr>
            <a:endParaRPr lang="it-IT"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9E9027A0-AEF0-433A-835F-E3CDE838E5C5}"/>
              </a:ext>
            </a:extLst>
          </p:cNvPr>
          <p:cNvSpPr/>
          <p:nvPr/>
        </p:nvSpPr>
        <p:spPr bwMode="auto">
          <a:xfrm rot="10800000">
            <a:off x="4211638" y="3429000"/>
            <a:ext cx="720725" cy="236538"/>
          </a:xfrm>
          <a:prstGeom prst="triangl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83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algn="l">
              <a:buFont typeface="Wingdings" charset="0"/>
              <a:buChar char="Ø"/>
              <a:defRPr/>
            </a:pPr>
            <a:endParaRPr lang="it-IT">
              <a:latin typeface="Verdana" charset="0"/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Immagine 1" descr="bm030857.jpg">
            <a:extLst>
              <a:ext uri="{FF2B5EF4-FFF2-40B4-BE49-F238E27FC236}">
                <a16:creationId xmlns:a16="http://schemas.microsoft.com/office/drawing/2014/main" id="{3B95F9EF-1EAA-4EC9-98B3-FBE4251568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175" y="1004888"/>
            <a:ext cx="1477963" cy="2424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Rectangle 2">
            <a:extLst>
              <a:ext uri="{FF2B5EF4-FFF2-40B4-BE49-F238E27FC236}">
                <a16:creationId xmlns:a16="http://schemas.microsoft.com/office/drawing/2014/main" id="{88BA9263-EB8C-4352-99E1-6BA88136BE6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000">
                <a:latin typeface="Arial" panose="020B0604020202020204" pitchFamily="34" charset="0"/>
              </a:rPr>
              <a:t>© Pearson Italia spa </a:t>
            </a:r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E36101C6-9061-41C8-92A7-B72A77CB61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200">
                <a:latin typeface="Arial" panose="020B0604020202020204" pitchFamily="34" charset="0"/>
              </a:rPr>
              <a:t>L’</a:t>
            </a:r>
            <a:r>
              <a:rPr lang="it-IT" altLang="ja-JP" sz="1200">
                <a:latin typeface="Arial" panose="020B0604020202020204" pitchFamily="34" charset="0"/>
              </a:rPr>
              <a:t>affermazione del cristianesimo</a:t>
            </a:r>
            <a:endParaRPr lang="it-IT" altLang="en-US" sz="1200">
              <a:latin typeface="Arial" panose="020B0604020202020204" pitchFamily="34" charset="0"/>
            </a:endParaRPr>
          </a:p>
        </p:txBody>
      </p:sp>
      <p:sp>
        <p:nvSpPr>
          <p:cNvPr id="11269" name="Rectangle 4">
            <a:extLst>
              <a:ext uri="{FF2B5EF4-FFF2-40B4-BE49-F238E27FC236}">
                <a16:creationId xmlns:a16="http://schemas.microsoft.com/office/drawing/2014/main" id="{6FB12F1E-50A1-4A4F-80D7-6B2228FFF1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147C6B39-F0A8-4271-B5D1-1357C802035D}" type="slidenum">
              <a:rPr lang="it-IT" altLang="en-US" sz="1200">
                <a:latin typeface="Arial" panose="020B0604020202020204" pitchFamily="34" charset="0"/>
              </a:rPr>
              <a:pPr eaLnBrk="1" hangingPunct="1"/>
              <a:t>5</a:t>
            </a:fld>
            <a:endParaRPr lang="it-IT" altLang="en-US" sz="1200">
              <a:latin typeface="Arial" panose="020B0604020202020204" pitchFamily="34" charset="0"/>
            </a:endParaRPr>
          </a:p>
        </p:txBody>
      </p:sp>
      <p:sp>
        <p:nvSpPr>
          <p:cNvPr id="11270" name="Text Box 4">
            <a:extLst>
              <a:ext uri="{FF2B5EF4-FFF2-40B4-BE49-F238E27FC236}">
                <a16:creationId xmlns:a16="http://schemas.microsoft.com/office/drawing/2014/main" id="{014375E2-0F1B-4801-AB22-2F9DD9669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4925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it-IT" altLang="en-US" sz="2400" b="1">
                <a:solidFill>
                  <a:srgbClr val="FFC54E"/>
                </a:solidFill>
              </a:rPr>
              <a:t>La fondazione dell’</a:t>
            </a:r>
            <a:r>
              <a:rPr lang="it-IT" altLang="ja-JP" sz="2400" b="1">
                <a:solidFill>
                  <a:srgbClr val="FFC54E"/>
                </a:solidFill>
              </a:rPr>
              <a:t>impero cristiano</a:t>
            </a:r>
            <a:endParaRPr lang="it-IT" altLang="en-US" sz="2000" b="1">
              <a:solidFill>
                <a:srgbClr val="FFC54E"/>
              </a:solidFill>
            </a:endParaRPr>
          </a:p>
        </p:txBody>
      </p:sp>
      <p:sp>
        <p:nvSpPr>
          <p:cNvPr id="11271" name="Rectangle 1">
            <a:extLst>
              <a:ext uri="{FF2B5EF4-FFF2-40B4-BE49-F238E27FC236}">
                <a16:creationId xmlns:a16="http://schemas.microsoft.com/office/drawing/2014/main" id="{7D51BFBD-4FA2-4990-90E5-AE7BAB913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2435225"/>
            <a:ext cx="1944688" cy="1200150"/>
          </a:xfrm>
          <a:prstGeom prst="rect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/>
              <a:t>forza organizzativa </a:t>
            </a:r>
            <a:br>
              <a:rPr lang="it-IT" altLang="en-US" sz="1800"/>
            </a:br>
            <a:r>
              <a:rPr lang="it-IT" altLang="en-US" sz="1800"/>
              <a:t>e spirituale della chiesa</a:t>
            </a:r>
          </a:p>
        </p:txBody>
      </p:sp>
      <p:sp>
        <p:nvSpPr>
          <p:cNvPr id="11272" name="Rectangle 7">
            <a:extLst>
              <a:ext uri="{FF2B5EF4-FFF2-40B4-BE49-F238E27FC236}">
                <a16:creationId xmlns:a16="http://schemas.microsoft.com/office/drawing/2014/main" id="{71901E01-C607-4FA3-B637-22507FE16F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3975100"/>
            <a:ext cx="1944688" cy="1476375"/>
          </a:xfrm>
          <a:prstGeom prst="rect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/>
              <a:t>esigenza </a:t>
            </a:r>
            <a:br>
              <a:rPr lang="it-IT" altLang="en-US" sz="1800"/>
            </a:br>
            <a:r>
              <a:rPr lang="it-IT" altLang="en-US" sz="1800"/>
              <a:t>di rinsaldare </a:t>
            </a:r>
            <a:br>
              <a:rPr lang="it-IT" altLang="en-US" sz="1800"/>
            </a:br>
            <a:r>
              <a:rPr lang="it-IT" altLang="en-US" sz="1800"/>
              <a:t>la coesione politico-sociale dell’</a:t>
            </a:r>
            <a:r>
              <a:rPr lang="it-IT" altLang="ja-JP" sz="1800"/>
              <a:t>impero</a:t>
            </a:r>
            <a:endParaRPr lang="it-IT" altLang="en-US" sz="1800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6DF17949-98BC-4E9F-ACF1-21D5EBA1E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2888" y="5384800"/>
            <a:ext cx="20161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/>
              <a:t>conversione personale </a:t>
            </a:r>
            <a:br>
              <a:rPr lang="it-IT" altLang="en-US" sz="1800"/>
            </a:br>
            <a:r>
              <a:rPr lang="it-IT" altLang="en-US" sz="1800"/>
              <a:t>al cristianesimo</a:t>
            </a:r>
          </a:p>
        </p:txBody>
      </p:sp>
      <p:sp>
        <p:nvSpPr>
          <p:cNvPr id="11273" name="Rounded Rectangle 4">
            <a:extLst>
              <a:ext uri="{FF2B5EF4-FFF2-40B4-BE49-F238E27FC236}">
                <a16:creationId xmlns:a16="http://schemas.microsoft.com/office/drawing/2014/main" id="{C09F23D9-BD6C-4AEA-A649-752F55F2BD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5600" y="2524125"/>
            <a:ext cx="1368425" cy="1022350"/>
          </a:xfrm>
          <a:prstGeom prst="roundRect">
            <a:avLst>
              <a:gd name="adj" fmla="val 16667"/>
            </a:avLst>
          </a:prstGeom>
          <a:solidFill>
            <a:srgbClr val="EB690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/>
              <a:t>editto </a:t>
            </a:r>
            <a:br>
              <a:rPr lang="it-IT" altLang="en-US" sz="1800"/>
            </a:br>
            <a:r>
              <a:rPr lang="it-IT" altLang="en-US" sz="1800"/>
              <a:t>di Milano</a:t>
            </a:r>
            <a:br>
              <a:rPr lang="it-IT" altLang="en-US" sz="1800"/>
            </a:br>
            <a:r>
              <a:rPr lang="it-IT" altLang="en-US" sz="1800" b="1"/>
              <a:t>313</a:t>
            </a:r>
          </a:p>
        </p:txBody>
      </p:sp>
      <p:sp>
        <p:nvSpPr>
          <p:cNvPr id="11274" name="Rounded Rectangle 11">
            <a:extLst>
              <a:ext uri="{FF2B5EF4-FFF2-40B4-BE49-F238E27FC236}">
                <a16:creationId xmlns:a16="http://schemas.microsoft.com/office/drawing/2014/main" id="{54309B28-D89C-4F17-8162-C7B34007FE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5600" y="4003675"/>
            <a:ext cx="1368425" cy="1022350"/>
          </a:xfrm>
          <a:prstGeom prst="roundRect">
            <a:avLst>
              <a:gd name="adj" fmla="val 16667"/>
            </a:avLst>
          </a:prstGeom>
          <a:solidFill>
            <a:srgbClr val="EB690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/>
              <a:t>concilio di Nicea</a:t>
            </a:r>
            <a:br>
              <a:rPr lang="it-IT" altLang="en-US" sz="1800"/>
            </a:br>
            <a:r>
              <a:rPr lang="it-IT" altLang="en-US" sz="1800" b="1"/>
              <a:t>325</a:t>
            </a:r>
          </a:p>
        </p:txBody>
      </p:sp>
      <p:sp>
        <p:nvSpPr>
          <p:cNvPr id="11275" name="TextBox 12">
            <a:extLst>
              <a:ext uri="{FF2B5EF4-FFF2-40B4-BE49-F238E27FC236}">
                <a16:creationId xmlns:a16="http://schemas.microsoft.com/office/drawing/2014/main" id="{16E98C6D-B191-45EC-81EB-3446B1BD6E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5825" y="2743200"/>
            <a:ext cx="17589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libertà di culto </a:t>
            </a:r>
            <a:br>
              <a:rPr lang="it-IT" altLang="en-US" sz="1600"/>
            </a:br>
            <a:r>
              <a:rPr lang="it-IT" altLang="en-US" sz="1600"/>
              <a:t>per i cristiani</a:t>
            </a:r>
          </a:p>
        </p:txBody>
      </p:sp>
      <p:sp>
        <p:nvSpPr>
          <p:cNvPr id="11276" name="TextBox 13">
            <a:extLst>
              <a:ext uri="{FF2B5EF4-FFF2-40B4-BE49-F238E27FC236}">
                <a16:creationId xmlns:a16="http://schemas.microsoft.com/office/drawing/2014/main" id="{2A756126-3A38-455A-84F9-FD4ACE1756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5825" y="4222750"/>
            <a:ext cx="17589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condanna dell’</a:t>
            </a:r>
            <a:r>
              <a:rPr lang="it-IT" altLang="ja-JP" sz="1600"/>
              <a:t>arianesimo</a:t>
            </a:r>
            <a:endParaRPr lang="it-IT" altLang="en-US" sz="1600"/>
          </a:p>
        </p:txBody>
      </p:sp>
      <p:grpSp>
        <p:nvGrpSpPr>
          <p:cNvPr id="2" name="Group 10">
            <a:extLst>
              <a:ext uri="{FF2B5EF4-FFF2-40B4-BE49-F238E27FC236}">
                <a16:creationId xmlns:a16="http://schemas.microsoft.com/office/drawing/2014/main" id="{96D37944-5CA6-46CF-AFED-670DBD75E92F}"/>
              </a:ext>
            </a:extLst>
          </p:cNvPr>
          <p:cNvGrpSpPr>
            <a:grpSpLocks/>
          </p:cNvGrpSpPr>
          <p:nvPr/>
        </p:nvGrpSpPr>
        <p:grpSpPr bwMode="auto">
          <a:xfrm>
            <a:off x="2484438" y="3524250"/>
            <a:ext cx="2613025" cy="561975"/>
            <a:chOff x="2740289" y="3055937"/>
            <a:chExt cx="2613025" cy="562630"/>
          </a:xfrm>
        </p:grpSpPr>
        <p:sp>
          <p:nvSpPr>
            <p:cNvPr id="11286" name="Oval 6">
              <a:extLst>
                <a:ext uri="{FF2B5EF4-FFF2-40B4-BE49-F238E27FC236}">
                  <a16:creationId xmlns:a16="http://schemas.microsoft.com/office/drawing/2014/main" id="{AA020A31-37B4-45E2-B098-B1F94062D8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0289" y="3055937"/>
              <a:ext cx="2613025" cy="56263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l" eaLnBrk="1" hangingPunct="1"/>
              <a:endParaRPr lang="en-US" altLang="en-US" sz="2000"/>
            </a:p>
          </p:txBody>
        </p:sp>
        <p:sp>
          <p:nvSpPr>
            <p:cNvPr id="11287" name="TextBox 17">
              <a:extLst>
                <a:ext uri="{FF2B5EF4-FFF2-40B4-BE49-F238E27FC236}">
                  <a16:creationId xmlns:a16="http://schemas.microsoft.com/office/drawing/2014/main" id="{E81532FD-6CB5-4F8D-87A0-7D2753377A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46689" y="3132947"/>
              <a:ext cx="1800225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it-IT" altLang="en-US" sz="2000" b="1">
                  <a:solidFill>
                    <a:schemeClr val="bg1"/>
                  </a:solidFill>
                </a:rPr>
                <a:t>Costantino</a:t>
              </a:r>
            </a:p>
          </p:txBody>
        </p:sp>
      </p:grp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040FE78-EEAF-4783-B3A8-DA332AE0A700}"/>
              </a:ext>
            </a:extLst>
          </p:cNvPr>
          <p:cNvCxnSpPr>
            <a:stCxn id="11271" idx="3"/>
            <a:endCxn id="11286" idx="1"/>
          </p:cNvCxnSpPr>
          <p:nvPr/>
        </p:nvCxnSpPr>
        <p:spPr bwMode="auto">
          <a:xfrm>
            <a:off x="2195513" y="3035300"/>
            <a:ext cx="671512" cy="569913"/>
          </a:xfrm>
          <a:prstGeom prst="straightConnector1">
            <a:avLst/>
          </a:prstGeom>
          <a:ln w="19050"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E61BB6A-D7D2-48FD-B704-DC3C2CCF115C}"/>
              </a:ext>
            </a:extLst>
          </p:cNvPr>
          <p:cNvCxnSpPr>
            <a:stCxn id="11272" idx="3"/>
            <a:endCxn id="11286" idx="3"/>
          </p:cNvCxnSpPr>
          <p:nvPr/>
        </p:nvCxnSpPr>
        <p:spPr bwMode="auto">
          <a:xfrm flipV="1">
            <a:off x="2195513" y="4003675"/>
            <a:ext cx="671512" cy="709613"/>
          </a:xfrm>
          <a:prstGeom prst="straightConnector1">
            <a:avLst/>
          </a:prstGeom>
          <a:ln w="19050"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E262C67-7320-488F-B20D-97E679180112}"/>
              </a:ext>
            </a:extLst>
          </p:cNvPr>
          <p:cNvCxnSpPr>
            <a:stCxn id="0" idx="0"/>
            <a:endCxn id="11286" idx="4"/>
          </p:cNvCxnSpPr>
          <p:nvPr/>
        </p:nvCxnSpPr>
        <p:spPr bwMode="auto">
          <a:xfrm flipV="1">
            <a:off x="3790950" y="4086225"/>
            <a:ext cx="0" cy="1298575"/>
          </a:xfrm>
          <a:prstGeom prst="straightConnector1">
            <a:avLst/>
          </a:prstGeom>
          <a:ln w="19050"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1024A08-3926-4652-856D-7C0850AB1766}"/>
              </a:ext>
            </a:extLst>
          </p:cNvPr>
          <p:cNvCxnSpPr>
            <a:stCxn id="11286" idx="7"/>
            <a:endCxn id="11273" idx="1"/>
          </p:cNvCxnSpPr>
          <p:nvPr/>
        </p:nvCxnSpPr>
        <p:spPr bwMode="auto">
          <a:xfrm flipV="1">
            <a:off x="4714875" y="3035300"/>
            <a:ext cx="720725" cy="569913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A10DF7F-754C-43F0-9459-C64F8D9C18A3}"/>
              </a:ext>
            </a:extLst>
          </p:cNvPr>
          <p:cNvCxnSpPr>
            <a:stCxn id="11286" idx="5"/>
            <a:endCxn id="11274" idx="1"/>
          </p:cNvCxnSpPr>
          <p:nvPr/>
        </p:nvCxnSpPr>
        <p:spPr bwMode="auto">
          <a:xfrm>
            <a:off x="4714875" y="4003675"/>
            <a:ext cx="720725" cy="511175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6DD014FF-A422-43E2-82ED-3E796EE057BA}"/>
              </a:ext>
            </a:extLst>
          </p:cNvPr>
          <p:cNvCxnSpPr>
            <a:stCxn id="11273" idx="3"/>
            <a:endCxn id="11275" idx="1"/>
          </p:cNvCxnSpPr>
          <p:nvPr/>
        </p:nvCxnSpPr>
        <p:spPr bwMode="auto">
          <a:xfrm>
            <a:off x="6804025" y="3035300"/>
            <a:ext cx="431800" cy="0"/>
          </a:xfrm>
          <a:prstGeom prst="straightConnector1">
            <a:avLst/>
          </a:prstGeom>
          <a:ln w="19050"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DCF145DE-ED9D-44D1-BACB-51C3C9395010}"/>
              </a:ext>
            </a:extLst>
          </p:cNvPr>
          <p:cNvCxnSpPr>
            <a:stCxn id="11274" idx="3"/>
            <a:endCxn id="11276" idx="1"/>
          </p:cNvCxnSpPr>
          <p:nvPr/>
        </p:nvCxnSpPr>
        <p:spPr bwMode="auto">
          <a:xfrm>
            <a:off x="6804025" y="4514850"/>
            <a:ext cx="431800" cy="0"/>
          </a:xfrm>
          <a:prstGeom prst="straightConnector1">
            <a:avLst/>
          </a:prstGeom>
          <a:ln w="19050"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8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273" grpId="0" animBg="1"/>
      <p:bldP spid="11274" grpId="0" animBg="1"/>
      <p:bldP spid="11275" grpId="0"/>
      <p:bldP spid="1127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3ECFB7BB-B068-42A2-9B13-47E0E1AC0A6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000">
                <a:latin typeface="Arial" panose="020B0604020202020204" pitchFamily="34" charset="0"/>
              </a:rPr>
              <a:t>© Pearson Italia spa 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E3C91B17-4DFC-4025-9AEA-B2483CAF63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200">
                <a:latin typeface="Arial" panose="020B0604020202020204" pitchFamily="34" charset="0"/>
              </a:rPr>
              <a:t>L’</a:t>
            </a:r>
            <a:r>
              <a:rPr lang="it-IT" altLang="ja-JP" sz="1200">
                <a:latin typeface="Arial" panose="020B0604020202020204" pitchFamily="34" charset="0"/>
              </a:rPr>
              <a:t>affermazione del cristianesimo</a:t>
            </a:r>
            <a:endParaRPr lang="it-IT" altLang="en-US" sz="1200">
              <a:latin typeface="Arial" panose="020B0604020202020204" pitchFamily="34" charset="0"/>
            </a:endParaRPr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8053FF1E-99F6-452A-92A0-CBD3B81750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78F52BF1-D604-4EA5-960F-9546F4F599BF}" type="slidenum">
              <a:rPr lang="it-IT" altLang="en-US" sz="1200">
                <a:latin typeface="Arial" panose="020B0604020202020204" pitchFamily="34" charset="0"/>
              </a:rPr>
              <a:pPr eaLnBrk="1" hangingPunct="1"/>
              <a:t>6</a:t>
            </a:fld>
            <a:endParaRPr lang="it-IT" altLang="en-US" sz="1200">
              <a:latin typeface="Arial" panose="020B0604020202020204" pitchFamily="34" charset="0"/>
            </a:endParaRPr>
          </a:p>
        </p:txBody>
      </p:sp>
      <p:sp>
        <p:nvSpPr>
          <p:cNvPr id="12293" name="Text Box 4">
            <a:extLst>
              <a:ext uri="{FF2B5EF4-FFF2-40B4-BE49-F238E27FC236}">
                <a16:creationId xmlns:a16="http://schemas.microsoft.com/office/drawing/2014/main" id="{DD685528-71B3-4BA3-876F-71A01B9173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4925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it-IT" altLang="en-US" sz="2400" b="1">
                <a:solidFill>
                  <a:srgbClr val="FFC54E"/>
                </a:solidFill>
              </a:rPr>
              <a:t>Il cristianesimo religione dell’</a:t>
            </a:r>
            <a:r>
              <a:rPr lang="it-IT" altLang="ja-JP" sz="2400" b="1">
                <a:solidFill>
                  <a:srgbClr val="FFC54E"/>
                </a:solidFill>
              </a:rPr>
              <a:t>impero</a:t>
            </a:r>
            <a:endParaRPr lang="it-IT" altLang="en-US" sz="2000" b="1">
              <a:solidFill>
                <a:srgbClr val="FFC54E"/>
              </a:solidFill>
            </a:endParaRPr>
          </a:p>
        </p:txBody>
      </p:sp>
      <p:sp>
        <p:nvSpPr>
          <p:cNvPr id="12294" name="CasellaDiTesto 45">
            <a:extLst>
              <a:ext uri="{FF2B5EF4-FFF2-40B4-BE49-F238E27FC236}">
                <a16:creationId xmlns:a16="http://schemas.microsoft.com/office/drawing/2014/main" id="{F844668B-70FB-4DF2-849C-19BA3B241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1797050"/>
            <a:ext cx="2232025" cy="922338"/>
          </a:xfrm>
          <a:prstGeom prst="rect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/>
              <a:t>conflitti dottrinali all’</a:t>
            </a:r>
            <a:r>
              <a:rPr lang="it-IT" altLang="ja-JP" sz="1800"/>
              <a:t>interno </a:t>
            </a:r>
            <a:br>
              <a:rPr lang="it-IT" altLang="ja-JP" sz="1800"/>
            </a:br>
            <a:r>
              <a:rPr lang="it-IT" altLang="ja-JP" sz="1800"/>
              <a:t>della chiesa</a:t>
            </a:r>
            <a:endParaRPr lang="it-IT" altLang="en-US" sz="1800"/>
          </a:p>
        </p:txBody>
      </p:sp>
      <p:sp>
        <p:nvSpPr>
          <p:cNvPr id="12295" name="CasellaDiTesto 46">
            <a:extLst>
              <a:ext uri="{FF2B5EF4-FFF2-40B4-BE49-F238E27FC236}">
                <a16:creationId xmlns:a16="http://schemas.microsoft.com/office/drawing/2014/main" id="{FC448B62-4AD0-4333-94F8-5CDF012A21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75" y="3452813"/>
            <a:ext cx="2260600" cy="1200150"/>
          </a:xfrm>
          <a:prstGeom prst="rect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/>
              <a:t>fallito tentativo </a:t>
            </a:r>
            <a:br>
              <a:rPr lang="it-IT" altLang="en-US" sz="1800"/>
            </a:br>
            <a:r>
              <a:rPr lang="it-IT" altLang="en-US" sz="1800"/>
              <a:t>di restaurazione </a:t>
            </a:r>
            <a:br>
              <a:rPr lang="it-IT" altLang="en-US" sz="1800"/>
            </a:br>
            <a:r>
              <a:rPr lang="it-IT" altLang="en-US" sz="1800"/>
              <a:t>del paganesimo (Giuliano)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8B868342-9904-42CB-BA5D-E155F0620E9E}"/>
              </a:ext>
            </a:extLst>
          </p:cNvPr>
          <p:cNvSpPr/>
          <p:nvPr/>
        </p:nvSpPr>
        <p:spPr bwMode="auto">
          <a:xfrm>
            <a:off x="2590800" y="2874963"/>
            <a:ext cx="1630363" cy="441325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it-IT" sz="2000" b="1" dirty="0">
                <a:solidFill>
                  <a:schemeClr val="bg1"/>
                </a:solidFill>
                <a:latin typeface="Verdana" charset="0"/>
              </a:rPr>
              <a:t>Teodosio</a:t>
            </a:r>
          </a:p>
        </p:txBody>
      </p:sp>
      <p:sp>
        <p:nvSpPr>
          <p:cNvPr id="12297" name="Rounded Rectangle 16">
            <a:extLst>
              <a:ext uri="{FF2B5EF4-FFF2-40B4-BE49-F238E27FC236}">
                <a16:creationId xmlns:a16="http://schemas.microsoft.com/office/drawing/2014/main" id="{E850D59F-08D3-496D-8271-9CBBDF6B4E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9113" y="1698625"/>
            <a:ext cx="2033587" cy="1020763"/>
          </a:xfrm>
          <a:prstGeom prst="roundRect">
            <a:avLst>
              <a:gd name="adj" fmla="val 16667"/>
            </a:avLst>
          </a:prstGeom>
          <a:solidFill>
            <a:srgbClr val="EB690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/>
              <a:t>editto </a:t>
            </a:r>
            <a:br>
              <a:rPr lang="it-IT" altLang="en-US" sz="1800"/>
            </a:br>
            <a:r>
              <a:rPr lang="it-IT" altLang="en-US" sz="1800"/>
              <a:t>di Tessalonica</a:t>
            </a:r>
            <a:br>
              <a:rPr lang="it-IT" altLang="en-US" sz="1800"/>
            </a:br>
            <a:r>
              <a:rPr lang="it-IT" altLang="en-US" sz="1800" b="1"/>
              <a:t>380</a:t>
            </a:r>
          </a:p>
        </p:txBody>
      </p:sp>
      <p:sp>
        <p:nvSpPr>
          <p:cNvPr id="12298" name="Rounded Rectangle 17">
            <a:extLst>
              <a:ext uri="{FF2B5EF4-FFF2-40B4-BE49-F238E27FC236}">
                <a16:creationId xmlns:a16="http://schemas.microsoft.com/office/drawing/2014/main" id="{41EDF047-410A-465B-934C-D60FA027FB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050" y="3452813"/>
            <a:ext cx="2033588" cy="1020762"/>
          </a:xfrm>
          <a:prstGeom prst="roundRect">
            <a:avLst>
              <a:gd name="adj" fmla="val 16667"/>
            </a:avLst>
          </a:prstGeom>
          <a:solidFill>
            <a:srgbClr val="EB690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/>
              <a:t>editti contro </a:t>
            </a:r>
            <a:br>
              <a:rPr lang="it-IT" altLang="en-US" sz="1800"/>
            </a:br>
            <a:r>
              <a:rPr lang="it-IT" altLang="en-US" sz="1800"/>
              <a:t>il paganesimo</a:t>
            </a:r>
            <a:br>
              <a:rPr lang="it-IT" altLang="en-US" sz="1800"/>
            </a:br>
            <a:r>
              <a:rPr lang="it-IT" altLang="en-US" sz="1800" b="1"/>
              <a:t>381-91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E400E377-81CF-4953-BD4F-69C1850845C8}"/>
              </a:ext>
            </a:extLst>
          </p:cNvPr>
          <p:cNvSpPr/>
          <p:nvPr/>
        </p:nvSpPr>
        <p:spPr bwMode="auto">
          <a:xfrm>
            <a:off x="4381500" y="2584450"/>
            <a:ext cx="2119313" cy="1020763"/>
          </a:xfrm>
          <a:prstGeom prst="roundRect">
            <a:avLst/>
          </a:prstGeom>
          <a:ln>
            <a:solidFill>
              <a:srgbClr val="00800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it-IT" sz="1800" dirty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il cristianesimo come fattore </a:t>
            </a:r>
            <a:br>
              <a:rPr lang="it-IT" sz="1800" dirty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it-IT" sz="1800" dirty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 unità</a:t>
            </a:r>
          </a:p>
        </p:txBody>
      </p:sp>
      <p:cxnSp>
        <p:nvCxnSpPr>
          <p:cNvPr id="12300" name="Elbow Connector 4">
            <a:extLst>
              <a:ext uri="{FF2B5EF4-FFF2-40B4-BE49-F238E27FC236}">
                <a16:creationId xmlns:a16="http://schemas.microsoft.com/office/drawing/2014/main" id="{4D56C672-E27C-445D-B0B9-A466D1C284E6}"/>
              </a:ext>
            </a:extLst>
          </p:cNvPr>
          <p:cNvCxnSpPr>
            <a:cxnSpLocks noChangeShapeType="1"/>
            <a:stCxn id="12294" idx="3"/>
            <a:endCxn id="2" idx="0"/>
          </p:cNvCxnSpPr>
          <p:nvPr/>
        </p:nvCxnSpPr>
        <p:spPr bwMode="auto">
          <a:xfrm>
            <a:off x="2339975" y="2257425"/>
            <a:ext cx="1066800" cy="617538"/>
          </a:xfrm>
          <a:prstGeom prst="bentConnector2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01" name="Elbow Connector 6">
            <a:extLst>
              <a:ext uri="{FF2B5EF4-FFF2-40B4-BE49-F238E27FC236}">
                <a16:creationId xmlns:a16="http://schemas.microsoft.com/office/drawing/2014/main" id="{A171A142-7A44-43A6-BA6B-03A470515726}"/>
              </a:ext>
            </a:extLst>
          </p:cNvPr>
          <p:cNvCxnSpPr>
            <a:cxnSpLocks noChangeShapeType="1"/>
            <a:stCxn id="12295" idx="3"/>
            <a:endCxn id="2" idx="2"/>
          </p:cNvCxnSpPr>
          <p:nvPr/>
        </p:nvCxnSpPr>
        <p:spPr bwMode="auto">
          <a:xfrm flipV="1">
            <a:off x="2339975" y="3316288"/>
            <a:ext cx="1066800" cy="736600"/>
          </a:xfrm>
          <a:prstGeom prst="bentConnector2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02" name="Straight Connector 8">
            <a:extLst>
              <a:ext uri="{FF2B5EF4-FFF2-40B4-BE49-F238E27FC236}">
                <a16:creationId xmlns:a16="http://schemas.microsoft.com/office/drawing/2014/main" id="{BD39AD81-F5EE-4032-A2CE-D7A1D378FBF5}"/>
              </a:ext>
            </a:extLst>
          </p:cNvPr>
          <p:cNvCxnSpPr>
            <a:cxnSpLocks noChangeShapeType="1"/>
            <a:stCxn id="2" idx="3"/>
            <a:endCxn id="3" idx="1"/>
          </p:cNvCxnSpPr>
          <p:nvPr/>
        </p:nvCxnSpPr>
        <p:spPr bwMode="auto">
          <a:xfrm flipV="1">
            <a:off x="4221163" y="3095625"/>
            <a:ext cx="16033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03" name="Elbow Connector 10">
            <a:extLst>
              <a:ext uri="{FF2B5EF4-FFF2-40B4-BE49-F238E27FC236}">
                <a16:creationId xmlns:a16="http://schemas.microsoft.com/office/drawing/2014/main" id="{85FFA2C5-3EAA-478F-89EB-DE220CEDB76A}"/>
              </a:ext>
            </a:extLst>
          </p:cNvPr>
          <p:cNvCxnSpPr>
            <a:cxnSpLocks noChangeShapeType="1"/>
            <a:stCxn id="3" idx="3"/>
            <a:endCxn id="12297" idx="1"/>
          </p:cNvCxnSpPr>
          <p:nvPr/>
        </p:nvCxnSpPr>
        <p:spPr bwMode="auto">
          <a:xfrm flipV="1">
            <a:off x="6500813" y="2209800"/>
            <a:ext cx="368300" cy="885825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04" name="Elbow Connector 12">
            <a:extLst>
              <a:ext uri="{FF2B5EF4-FFF2-40B4-BE49-F238E27FC236}">
                <a16:creationId xmlns:a16="http://schemas.microsoft.com/office/drawing/2014/main" id="{BD3D565C-1891-41F9-AEF8-9D7D7C8C178F}"/>
              </a:ext>
            </a:extLst>
          </p:cNvPr>
          <p:cNvCxnSpPr>
            <a:cxnSpLocks noChangeShapeType="1"/>
            <a:stCxn id="3" idx="3"/>
            <a:endCxn id="12298" idx="1"/>
          </p:cNvCxnSpPr>
          <p:nvPr/>
        </p:nvCxnSpPr>
        <p:spPr bwMode="auto">
          <a:xfrm>
            <a:off x="6500813" y="3095625"/>
            <a:ext cx="376237" cy="868363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30736" name="Picture 3">
            <a:extLst>
              <a:ext uri="{FF2B5EF4-FFF2-40B4-BE49-F238E27FC236}">
                <a16:creationId xmlns:a16="http://schemas.microsoft.com/office/drawing/2014/main" id="{D4783FA6-7CC3-4110-AB07-BC0261C432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4071938"/>
            <a:ext cx="2447925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2297" grpId="0" animBg="1"/>
      <p:bldP spid="12298" grpId="0" animBg="1"/>
      <p:bldP spid="3" grpId="0" animBg="1"/>
    </p:bldLst>
  </p:timing>
</p:sld>
</file>

<file path=ppt/theme/theme1.xml><?xml version="1.0" encoding="utf-8"?>
<a:theme xmlns:a="http://schemas.openxmlformats.org/drawingml/2006/main" name="Schema intro">
  <a:themeElements>
    <a:clrScheme name="Schema intr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chema intr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 typeface="Wingdings" charset="2"/>
          <a:buChar char="Ø"/>
          <a:tabLst/>
          <a:defRPr kumimoji="0" lang="it-IT" sz="2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 typeface="Wingdings" charset="2"/>
          <a:buChar char="Ø"/>
          <a:tabLst/>
          <a:defRPr kumimoji="0" lang="it-IT" sz="2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Schema intr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intr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intr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intr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intr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intr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intr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intr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intr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intr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intr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intr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chema ">
  <a:themeElements>
    <a:clrScheme name="Schema 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chema 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 typeface="Wingdings" charset="2"/>
          <a:buChar char="Ø"/>
          <a:tabLst/>
          <a:defRPr kumimoji="0" lang="it-IT" sz="2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 typeface="Wingdings" charset="2"/>
          <a:buChar char="Ø"/>
          <a:tabLst/>
          <a:defRPr kumimoji="0" lang="it-IT" sz="2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Schema 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15799</TotalTime>
  <Words>171</Words>
  <Application>Microsoft Office PowerPoint</Application>
  <PresentationFormat>Presentazione su schermo (4:3)</PresentationFormat>
  <Paragraphs>74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6</vt:i4>
      </vt:variant>
    </vt:vector>
  </HeadingPairs>
  <TitlesOfParts>
    <vt:vector size="8" baseType="lpstr">
      <vt:lpstr>Schema intro</vt:lpstr>
      <vt:lpstr>Schema </vt:lpstr>
      <vt:lpstr>L’affermazione  del cristianesimo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Pearson</dc:creator>
  <cp:lastModifiedBy>Dafne Mure</cp:lastModifiedBy>
  <cp:revision>596</cp:revision>
  <dcterms:created xsi:type="dcterms:W3CDTF">2014-05-12T08:11:19Z</dcterms:created>
  <dcterms:modified xsi:type="dcterms:W3CDTF">2021-04-03T15:07:39Z</dcterms:modified>
</cp:coreProperties>
</file>